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0" r:id="rId4"/>
  </p:sldMasterIdLst>
  <p:notesMasterIdLst>
    <p:notesMasterId r:id="rId15"/>
  </p:notesMasterIdLst>
  <p:handoutMasterIdLst>
    <p:handoutMasterId r:id="rId16"/>
  </p:handoutMasterIdLst>
  <p:sldIdLst>
    <p:sldId id="257" r:id="rId5"/>
    <p:sldId id="275" r:id="rId6"/>
    <p:sldId id="276" r:id="rId7"/>
    <p:sldId id="272" r:id="rId8"/>
    <p:sldId id="274" r:id="rId9"/>
    <p:sldId id="261" r:id="rId10"/>
    <p:sldId id="279" r:id="rId11"/>
    <p:sldId id="278" r:id="rId12"/>
    <p:sldId id="277" r:id="rId13"/>
    <p:sldId id="273"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28"/>
  </p:normalViewPr>
  <p:slideViewPr>
    <p:cSldViewPr snapToGrid="0" snapToObjects="1">
      <p:cViewPr varScale="1">
        <p:scale>
          <a:sx n="103" d="100"/>
          <a:sy n="103" d="100"/>
        </p:scale>
        <p:origin x="126" y="414"/>
      </p:cViewPr>
      <p:guideLst/>
    </p:cSldViewPr>
  </p:slideViewPr>
  <p:notesTextViewPr>
    <p:cViewPr>
      <p:scale>
        <a:sx n="1" d="1"/>
        <a:sy n="1" d="1"/>
      </p:scale>
      <p:origin x="0" y="0"/>
    </p:cViewPr>
  </p:notesTextViewPr>
  <p:notesViewPr>
    <p:cSldViewPr snapToGrid="0" snapToObjects="1">
      <p:cViewPr varScale="1">
        <p:scale>
          <a:sx n="68" d="100"/>
          <a:sy n="68" d="100"/>
        </p:scale>
        <p:origin x="3288" y="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21" Type="http://schemas.microsoft.com/office/2016/11/relationships/changesInfo" Target="changesInfos/changesInfo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handoutMaster" Target="handoutMasters/handoutMaster1.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ithin Challagulla" userId="fcc23e4fb813c188" providerId="LiveId" clId="{786E4C5A-0D1C-4449-9450-AACE14639400}"/>
    <pc:docChg chg="undo custSel addSld modSld sldOrd">
      <pc:chgData name="Nithin Challagulla" userId="fcc23e4fb813c188" providerId="LiveId" clId="{786E4C5A-0D1C-4449-9450-AACE14639400}" dt="2024-02-02T15:30:22.899" v="75" actId="26606"/>
      <pc:docMkLst>
        <pc:docMk/>
      </pc:docMkLst>
      <pc:sldChg chg="ord">
        <pc:chgData name="Nithin Challagulla" userId="fcc23e4fb813c188" providerId="LiveId" clId="{786E4C5A-0D1C-4449-9450-AACE14639400}" dt="2024-02-02T15:29:41.505" v="39"/>
        <pc:sldMkLst>
          <pc:docMk/>
          <pc:sldMk cId="2906212548" sldId="277"/>
        </pc:sldMkLst>
      </pc:sldChg>
      <pc:sldChg chg="addSp delSp modSp new mod">
        <pc:chgData name="Nithin Challagulla" userId="fcc23e4fb813c188" providerId="LiveId" clId="{786E4C5A-0D1C-4449-9450-AACE14639400}" dt="2024-02-02T15:25:44.020" v="37" actId="14100"/>
        <pc:sldMkLst>
          <pc:docMk/>
          <pc:sldMk cId="569006074" sldId="278"/>
        </pc:sldMkLst>
        <pc:spChg chg="mod">
          <ac:chgData name="Nithin Challagulla" userId="fcc23e4fb813c188" providerId="LiveId" clId="{786E4C5A-0D1C-4449-9450-AACE14639400}" dt="2024-02-02T15:25:26.227" v="31" actId="20577"/>
          <ac:spMkLst>
            <pc:docMk/>
            <pc:sldMk cId="569006074" sldId="278"/>
            <ac:spMk id="2" creationId="{E39CE2CA-FCDD-352F-DDAF-B493E66EB3A7}"/>
          </ac:spMkLst>
        </pc:spChg>
        <pc:spChg chg="del mod">
          <ac:chgData name="Nithin Challagulla" userId="fcc23e4fb813c188" providerId="LiveId" clId="{786E4C5A-0D1C-4449-9450-AACE14639400}" dt="2024-02-02T15:24:37.083" v="9" actId="22"/>
          <ac:spMkLst>
            <pc:docMk/>
            <pc:sldMk cId="569006074" sldId="278"/>
            <ac:spMk id="3" creationId="{E0184C9F-3342-332F-EBD5-51183EA9D211}"/>
          </ac:spMkLst>
        </pc:spChg>
        <pc:spChg chg="del mod">
          <ac:chgData name="Nithin Challagulla" userId="fcc23e4fb813c188" providerId="LiveId" clId="{786E4C5A-0D1C-4449-9450-AACE14639400}" dt="2024-02-02T15:24:49.716" v="10" actId="22"/>
          <ac:spMkLst>
            <pc:docMk/>
            <pc:sldMk cId="569006074" sldId="278"/>
            <ac:spMk id="4" creationId="{4DBEDBA1-7B28-E79D-ED9E-049A70A0CA89}"/>
          </ac:spMkLst>
        </pc:spChg>
        <pc:picChg chg="add mod ord">
          <ac:chgData name="Nithin Challagulla" userId="fcc23e4fb813c188" providerId="LiveId" clId="{786E4C5A-0D1C-4449-9450-AACE14639400}" dt="2024-02-02T15:25:32.794" v="33" actId="14100"/>
          <ac:picMkLst>
            <pc:docMk/>
            <pc:sldMk cId="569006074" sldId="278"/>
            <ac:picMk id="6" creationId="{CD2AE7C8-A9CD-AE7B-01E7-140172240263}"/>
          </ac:picMkLst>
        </pc:picChg>
        <pc:picChg chg="add mod ord">
          <ac:chgData name="Nithin Challagulla" userId="fcc23e4fb813c188" providerId="LiveId" clId="{786E4C5A-0D1C-4449-9450-AACE14639400}" dt="2024-02-02T15:25:44.020" v="37" actId="14100"/>
          <ac:picMkLst>
            <pc:docMk/>
            <pc:sldMk cId="569006074" sldId="278"/>
            <ac:picMk id="8" creationId="{F6259FE8-50F0-F901-7E40-03490EDCADEF}"/>
          </ac:picMkLst>
        </pc:picChg>
      </pc:sldChg>
      <pc:sldChg chg="addSp delSp modSp new mod setBg setClrOvrMap">
        <pc:chgData name="Nithin Challagulla" userId="fcc23e4fb813c188" providerId="LiveId" clId="{786E4C5A-0D1C-4449-9450-AACE14639400}" dt="2024-02-02T15:30:22.899" v="75" actId="26606"/>
        <pc:sldMkLst>
          <pc:docMk/>
          <pc:sldMk cId="128299259" sldId="279"/>
        </pc:sldMkLst>
        <pc:spChg chg="mod">
          <ac:chgData name="Nithin Challagulla" userId="fcc23e4fb813c188" providerId="LiveId" clId="{786E4C5A-0D1C-4449-9450-AACE14639400}" dt="2024-02-02T15:30:22.899" v="75" actId="26606"/>
          <ac:spMkLst>
            <pc:docMk/>
            <pc:sldMk cId="128299259" sldId="279"/>
            <ac:spMk id="2" creationId="{2F84D665-0513-4962-4C31-D6E652EDE608}"/>
          </ac:spMkLst>
        </pc:spChg>
        <pc:spChg chg="mod">
          <ac:chgData name="Nithin Challagulla" userId="fcc23e4fb813c188" providerId="LiveId" clId="{786E4C5A-0D1C-4449-9450-AACE14639400}" dt="2024-02-02T15:30:22.899" v="75" actId="26606"/>
          <ac:spMkLst>
            <pc:docMk/>
            <pc:sldMk cId="128299259" sldId="279"/>
            <ac:spMk id="3" creationId="{2429CF3E-D8E4-BE8C-AB9B-DE29CEB9563A}"/>
          </ac:spMkLst>
        </pc:spChg>
        <pc:spChg chg="del mod">
          <ac:chgData name="Nithin Challagulla" userId="fcc23e4fb813c188" providerId="LiveId" clId="{786E4C5A-0D1C-4449-9450-AACE14639400}" dt="2024-02-02T15:30:01.064" v="65" actId="478"/>
          <ac:spMkLst>
            <pc:docMk/>
            <pc:sldMk cId="128299259" sldId="279"/>
            <ac:spMk id="4" creationId="{113852E5-F6A2-EBF4-D612-DF3BD518C7F3}"/>
          </ac:spMkLst>
        </pc:spChg>
        <pc:spChg chg="add del">
          <ac:chgData name="Nithin Challagulla" userId="fcc23e4fb813c188" providerId="LiveId" clId="{786E4C5A-0D1C-4449-9450-AACE14639400}" dt="2024-02-02T15:30:21.960" v="72" actId="26606"/>
          <ac:spMkLst>
            <pc:docMk/>
            <pc:sldMk cId="128299259" sldId="279"/>
            <ac:spMk id="8" creationId="{2A97F59D-628C-4053-B41F-489D0045FD5C}"/>
          </ac:spMkLst>
        </pc:spChg>
        <pc:spChg chg="add del">
          <ac:chgData name="Nithin Challagulla" userId="fcc23e4fb813c188" providerId="LiveId" clId="{786E4C5A-0D1C-4449-9450-AACE14639400}" dt="2024-02-02T15:30:18.926" v="70" actId="26606"/>
          <ac:spMkLst>
            <pc:docMk/>
            <pc:sldMk cId="128299259" sldId="279"/>
            <ac:spMk id="10" creationId="{2793B903-AB42-42A0-AE97-93D366679CA2}"/>
          </ac:spMkLst>
        </pc:spChg>
        <pc:spChg chg="add del">
          <ac:chgData name="Nithin Challagulla" userId="fcc23e4fb813c188" providerId="LiveId" clId="{786E4C5A-0D1C-4449-9450-AACE14639400}" dt="2024-02-02T15:30:18.926" v="70" actId="26606"/>
          <ac:spMkLst>
            <pc:docMk/>
            <pc:sldMk cId="128299259" sldId="279"/>
            <ac:spMk id="12" creationId="{A93D97C6-63EF-4CA6-B01D-25E2772DC9EF}"/>
          </ac:spMkLst>
        </pc:spChg>
        <pc:spChg chg="add del">
          <ac:chgData name="Nithin Challagulla" userId="fcc23e4fb813c188" providerId="LiveId" clId="{786E4C5A-0D1C-4449-9450-AACE14639400}" dt="2024-02-02T15:30:18.926" v="70" actId="26606"/>
          <ac:spMkLst>
            <pc:docMk/>
            <pc:sldMk cId="128299259" sldId="279"/>
            <ac:spMk id="14" creationId="{5DA4A40B-EDCE-42FC-B189-AEFB4F82E818}"/>
          </ac:spMkLst>
        </pc:spChg>
        <pc:spChg chg="add del">
          <ac:chgData name="Nithin Challagulla" userId="fcc23e4fb813c188" providerId="LiveId" clId="{786E4C5A-0D1C-4449-9450-AACE14639400}" dt="2024-02-02T15:30:21.960" v="72" actId="26606"/>
          <ac:spMkLst>
            <pc:docMk/>
            <pc:sldMk cId="128299259" sldId="279"/>
            <ac:spMk id="16" creationId="{A14902AA-4E7E-4D93-A756-AC2EF9AAF932}"/>
          </ac:spMkLst>
        </pc:spChg>
        <pc:spChg chg="add del">
          <ac:chgData name="Nithin Challagulla" userId="fcc23e4fb813c188" providerId="LiveId" clId="{786E4C5A-0D1C-4449-9450-AACE14639400}" dt="2024-02-02T15:30:21.960" v="72" actId="26606"/>
          <ac:spMkLst>
            <pc:docMk/>
            <pc:sldMk cId="128299259" sldId="279"/>
            <ac:spMk id="17" creationId="{AE0AE5A0-0098-4DC4-82DC-CCE4071B655B}"/>
          </ac:spMkLst>
        </pc:spChg>
        <pc:spChg chg="add del">
          <ac:chgData name="Nithin Challagulla" userId="fcc23e4fb813c188" providerId="LiveId" clId="{786E4C5A-0D1C-4449-9450-AACE14639400}" dt="2024-02-02T15:30:21.960" v="72" actId="26606"/>
          <ac:spMkLst>
            <pc:docMk/>
            <pc:sldMk cId="128299259" sldId="279"/>
            <ac:spMk id="18" creationId="{B6D28670-6E3D-4F4B-AD22-EFA33BF3CA29}"/>
          </ac:spMkLst>
        </pc:spChg>
        <pc:spChg chg="add del">
          <ac:chgData name="Nithin Challagulla" userId="fcc23e4fb813c188" providerId="LiveId" clId="{786E4C5A-0D1C-4449-9450-AACE14639400}" dt="2024-02-02T15:30:22.883" v="74" actId="26606"/>
          <ac:spMkLst>
            <pc:docMk/>
            <pc:sldMk cId="128299259" sldId="279"/>
            <ac:spMk id="20" creationId="{2A97F59D-628C-4053-B41F-489D0045FD5C}"/>
          </ac:spMkLst>
        </pc:spChg>
        <pc:spChg chg="add del">
          <ac:chgData name="Nithin Challagulla" userId="fcc23e4fb813c188" providerId="LiveId" clId="{786E4C5A-0D1C-4449-9450-AACE14639400}" dt="2024-02-02T15:30:22.883" v="74" actId="26606"/>
          <ac:spMkLst>
            <pc:docMk/>
            <pc:sldMk cId="128299259" sldId="279"/>
            <ac:spMk id="21" creationId="{BA75F4A0-FEAF-4F1B-9C48-7688BF9D4148}"/>
          </ac:spMkLst>
        </pc:spChg>
        <pc:spChg chg="add del">
          <ac:chgData name="Nithin Challagulla" userId="fcc23e4fb813c188" providerId="LiveId" clId="{786E4C5A-0D1C-4449-9450-AACE14639400}" dt="2024-02-02T15:30:22.883" v="74" actId="26606"/>
          <ac:spMkLst>
            <pc:docMk/>
            <pc:sldMk cId="128299259" sldId="279"/>
            <ac:spMk id="22" creationId="{F1EC79F3-0DE6-47BA-9C5C-039C54F4AC27}"/>
          </ac:spMkLst>
        </pc:spChg>
        <pc:spChg chg="add del">
          <ac:chgData name="Nithin Challagulla" userId="fcc23e4fb813c188" providerId="LiveId" clId="{786E4C5A-0D1C-4449-9450-AACE14639400}" dt="2024-02-02T15:30:22.883" v="74" actId="26606"/>
          <ac:spMkLst>
            <pc:docMk/>
            <pc:sldMk cId="128299259" sldId="279"/>
            <ac:spMk id="23" creationId="{C86C2B07-2A41-4CB1-9C51-F037AF41765C}"/>
          </ac:spMkLst>
        </pc:spChg>
        <pc:spChg chg="add del">
          <ac:chgData name="Nithin Challagulla" userId="fcc23e4fb813c188" providerId="LiveId" clId="{786E4C5A-0D1C-4449-9450-AACE14639400}" dt="2024-02-02T15:30:22.883" v="74" actId="26606"/>
          <ac:spMkLst>
            <pc:docMk/>
            <pc:sldMk cId="128299259" sldId="279"/>
            <ac:spMk id="24" creationId="{A3F67AAC-C977-4759-A5C8-6BC998F963D3}"/>
          </ac:spMkLst>
        </pc:spChg>
        <pc:spChg chg="add">
          <ac:chgData name="Nithin Challagulla" userId="fcc23e4fb813c188" providerId="LiveId" clId="{786E4C5A-0D1C-4449-9450-AACE14639400}" dt="2024-02-02T15:30:22.899" v="75" actId="26606"/>
          <ac:spMkLst>
            <pc:docMk/>
            <pc:sldMk cId="128299259" sldId="279"/>
            <ac:spMk id="26" creationId="{2793B903-AB42-42A0-AE97-93D366679CA2}"/>
          </ac:spMkLst>
        </pc:spChg>
        <pc:spChg chg="add">
          <ac:chgData name="Nithin Challagulla" userId="fcc23e4fb813c188" providerId="LiveId" clId="{786E4C5A-0D1C-4449-9450-AACE14639400}" dt="2024-02-02T15:30:22.899" v="75" actId="26606"/>
          <ac:spMkLst>
            <pc:docMk/>
            <pc:sldMk cId="128299259" sldId="279"/>
            <ac:spMk id="27" creationId="{6B205BC3-0B06-4EA6-9066-1A0BEC22C804}"/>
          </ac:spMkLst>
        </pc:spChg>
        <pc:picChg chg="add del">
          <ac:chgData name="Nithin Challagulla" userId="fcc23e4fb813c188" providerId="LiveId" clId="{786E4C5A-0D1C-4449-9450-AACE14639400}" dt="2024-02-02T15:30:18.926" v="70" actId="26606"/>
          <ac:picMkLst>
            <pc:docMk/>
            <pc:sldMk cId="128299259" sldId="279"/>
            <ac:picMk id="7" creationId="{E563DF8B-E000-10B9-31F5-22BA2D32A69A}"/>
          </ac:picMkLst>
        </pc:picChg>
        <pc:picChg chg="add">
          <ac:chgData name="Nithin Challagulla" userId="fcc23e4fb813c188" providerId="LiveId" clId="{786E4C5A-0D1C-4449-9450-AACE14639400}" dt="2024-02-02T15:30:22.899" v="75" actId="26606"/>
          <ac:picMkLst>
            <pc:docMk/>
            <pc:sldMk cId="128299259" sldId="279"/>
            <ac:picMk id="28" creationId="{954E03FF-87DF-4396-2DAF-50CC104148D6}"/>
          </ac:picMkLst>
        </pc:picChg>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diagrams/_rels/data2.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svg"/><Relationship Id="rId1" Type="http://schemas.openxmlformats.org/officeDocument/2006/relationships/image" Target="../media/image19.png"/><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diagrams/_rels/drawing2.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svg"/><Relationship Id="rId1" Type="http://schemas.openxmlformats.org/officeDocument/2006/relationships/image" Target="../media/image19.png"/><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svg"/></Relationships>
</file>

<file path=ppt/diagrams/colors1.xml><?xml version="1.0" encoding="utf-8"?>
<dgm:colorsDef xmlns:dgm="http://schemas.openxmlformats.org/drawingml/2006/diagram" xmlns:a="http://schemas.openxmlformats.org/drawingml/2006/main" uniqueId="urn:microsoft.com/office/officeart/2018/5/colors/Iconchunking_neutralbg_accent3_2">
  <dgm:title val=""/>
  <dgm:desc val=""/>
  <dgm:catLst>
    <dgm:cat type="accent3" pri="13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a:alpha val="0"/>
      </a:schemeClr>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data1.xml><?xml version="1.0" encoding="utf-8"?>
<dgm:dataModel xmlns:dgm="http://schemas.openxmlformats.org/drawingml/2006/diagram" xmlns:a="http://schemas.openxmlformats.org/drawingml/2006/main">
  <dgm:ptLst>
    <dgm:pt modelId="{7B62DEA7-9DCD-4B2E-9DC5-BE121C266AFD}" type="doc">
      <dgm:prSet loTypeId="urn:microsoft.com/office/officeart/2018/2/layout/IconVerticalSolidList" loCatId="icon" qsTypeId="urn:microsoft.com/office/officeart/2005/8/quickstyle/simple1" qsCatId="simple" csTypeId="urn:microsoft.com/office/officeart/2018/5/colors/Iconchunking_neutralbg_accent3_2" csCatId="accent3" phldr="1"/>
      <dgm:spPr/>
      <dgm:t>
        <a:bodyPr/>
        <a:lstStyle/>
        <a:p>
          <a:endParaRPr lang="en-US"/>
        </a:p>
      </dgm:t>
    </dgm:pt>
    <dgm:pt modelId="{41CDB9B8-E81E-41E7-AE89-8F6EDFC88D92}">
      <dgm:prSet/>
      <dgm:spPr/>
      <dgm:t>
        <a:bodyPr/>
        <a:lstStyle/>
        <a:p>
          <a:pPr>
            <a:lnSpc>
              <a:spcPct val="100000"/>
            </a:lnSpc>
          </a:pPr>
          <a:r>
            <a:rPr lang="en-US" dirty="0"/>
            <a:t>Reduce and Eliminate Expenses</a:t>
          </a:r>
        </a:p>
      </dgm:t>
    </dgm:pt>
    <dgm:pt modelId="{5D2FF527-BA77-40BE-9414-16FAE46386BB}" type="parTrans" cxnId="{21EB7847-13AE-4881-9090-909F31360F4E}">
      <dgm:prSet/>
      <dgm:spPr/>
      <dgm:t>
        <a:bodyPr/>
        <a:lstStyle/>
        <a:p>
          <a:endParaRPr lang="en-US"/>
        </a:p>
      </dgm:t>
    </dgm:pt>
    <dgm:pt modelId="{BA791450-8D1E-4A6F-B71D-2984D9E245C4}" type="sibTrans" cxnId="{21EB7847-13AE-4881-9090-909F31360F4E}">
      <dgm:prSet/>
      <dgm:spPr/>
      <dgm:t>
        <a:bodyPr/>
        <a:lstStyle/>
        <a:p>
          <a:endParaRPr lang="en-US"/>
        </a:p>
      </dgm:t>
    </dgm:pt>
    <dgm:pt modelId="{4D7D34C7-9466-4514-BF51-7396C17436B5}">
      <dgm:prSet/>
      <dgm:spPr/>
      <dgm:t>
        <a:bodyPr/>
        <a:lstStyle/>
        <a:p>
          <a:pPr>
            <a:lnSpc>
              <a:spcPct val="100000"/>
            </a:lnSpc>
          </a:pPr>
          <a:r>
            <a:rPr lang="en-US" dirty="0"/>
            <a:t>Decide on a Location</a:t>
          </a:r>
        </a:p>
      </dgm:t>
    </dgm:pt>
    <dgm:pt modelId="{37DD6CE0-C2AA-4EB6-9E7D-14AED2127C40}" type="parTrans" cxnId="{7EEBEB1B-497E-4365-84F9-FBB75D7759E5}">
      <dgm:prSet/>
      <dgm:spPr/>
      <dgm:t>
        <a:bodyPr/>
        <a:lstStyle/>
        <a:p>
          <a:endParaRPr lang="en-US"/>
        </a:p>
      </dgm:t>
    </dgm:pt>
    <dgm:pt modelId="{483498F9-A0C2-4668-85AB-D8E6E254F73B}" type="sibTrans" cxnId="{7EEBEB1B-497E-4365-84F9-FBB75D7759E5}">
      <dgm:prSet/>
      <dgm:spPr/>
      <dgm:t>
        <a:bodyPr/>
        <a:lstStyle/>
        <a:p>
          <a:endParaRPr lang="en-US"/>
        </a:p>
      </dgm:t>
    </dgm:pt>
    <dgm:pt modelId="{8E185869-F0D4-43E2-B08A-2F3E83EE98F3}">
      <dgm:prSet/>
      <dgm:spPr/>
      <dgm:t>
        <a:bodyPr/>
        <a:lstStyle/>
        <a:p>
          <a:pPr>
            <a:lnSpc>
              <a:spcPct val="100000"/>
            </a:lnSpc>
          </a:pPr>
          <a:r>
            <a:rPr lang="en-US" dirty="0"/>
            <a:t>Set Goals and Create a Plan</a:t>
          </a:r>
        </a:p>
      </dgm:t>
    </dgm:pt>
    <dgm:pt modelId="{7EE27099-92EA-4EDF-B176-0E355876D272}" type="parTrans" cxnId="{7F970F62-30E3-4F5B-A242-825013BF84A8}">
      <dgm:prSet/>
      <dgm:spPr/>
      <dgm:t>
        <a:bodyPr/>
        <a:lstStyle/>
        <a:p>
          <a:endParaRPr lang="en-US"/>
        </a:p>
      </dgm:t>
    </dgm:pt>
    <dgm:pt modelId="{77D0876E-2BA2-4E28-ADB5-9885FCB7156A}" type="sibTrans" cxnId="{7F970F62-30E3-4F5B-A242-825013BF84A8}">
      <dgm:prSet/>
      <dgm:spPr/>
      <dgm:t>
        <a:bodyPr/>
        <a:lstStyle/>
        <a:p>
          <a:endParaRPr lang="en-US"/>
        </a:p>
      </dgm:t>
    </dgm:pt>
    <dgm:pt modelId="{C54DDAD1-57E2-410C-AC1B-2D57D298F048}" type="pres">
      <dgm:prSet presAssocID="{7B62DEA7-9DCD-4B2E-9DC5-BE121C266AFD}" presName="root" presStyleCnt="0">
        <dgm:presLayoutVars>
          <dgm:dir/>
          <dgm:resizeHandles val="exact"/>
        </dgm:presLayoutVars>
      </dgm:prSet>
      <dgm:spPr/>
    </dgm:pt>
    <dgm:pt modelId="{9980D35F-2118-4C83-9732-EF5CBBCA6FCA}" type="pres">
      <dgm:prSet presAssocID="{41CDB9B8-E81E-41E7-AE89-8F6EDFC88D92}" presName="compNode" presStyleCnt="0"/>
      <dgm:spPr/>
    </dgm:pt>
    <dgm:pt modelId="{DFE25A03-8A30-40B2-A251-4BE180558007}" type="pres">
      <dgm:prSet presAssocID="{41CDB9B8-E81E-41E7-AE89-8F6EDFC88D92}" presName="bgRect" presStyleLbl="bgShp" presStyleIdx="0" presStyleCnt="3"/>
      <dgm:spPr/>
    </dgm:pt>
    <dgm:pt modelId="{6B154ADC-7C71-49D8-B272-61A29620255E}" type="pres">
      <dgm:prSet presAssocID="{41CDB9B8-E81E-41E7-AE89-8F6EDFC88D92}"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ownward trend"/>
        </a:ext>
      </dgm:extLst>
    </dgm:pt>
    <dgm:pt modelId="{C94C9083-F19A-454E-BE10-DDDCEFD0B4A0}" type="pres">
      <dgm:prSet presAssocID="{41CDB9B8-E81E-41E7-AE89-8F6EDFC88D92}" presName="spaceRect" presStyleCnt="0"/>
      <dgm:spPr/>
    </dgm:pt>
    <dgm:pt modelId="{8ABDDEF2-D3EE-48F5-810E-D8B8D64CB1D1}" type="pres">
      <dgm:prSet presAssocID="{41CDB9B8-E81E-41E7-AE89-8F6EDFC88D92}" presName="parTx" presStyleLbl="revTx" presStyleIdx="0" presStyleCnt="3">
        <dgm:presLayoutVars>
          <dgm:chMax val="0"/>
          <dgm:chPref val="0"/>
        </dgm:presLayoutVars>
      </dgm:prSet>
      <dgm:spPr/>
    </dgm:pt>
    <dgm:pt modelId="{F7E222F4-C766-4010-93A0-7F5C3ECC40EC}" type="pres">
      <dgm:prSet presAssocID="{BA791450-8D1E-4A6F-B71D-2984D9E245C4}" presName="sibTrans" presStyleCnt="0"/>
      <dgm:spPr/>
    </dgm:pt>
    <dgm:pt modelId="{87D36025-EDF2-4358-A23A-5EE20443630A}" type="pres">
      <dgm:prSet presAssocID="{4D7D34C7-9466-4514-BF51-7396C17436B5}" presName="compNode" presStyleCnt="0"/>
      <dgm:spPr/>
    </dgm:pt>
    <dgm:pt modelId="{E7329DE9-6CBC-4222-BA02-41C8593CFC1E}" type="pres">
      <dgm:prSet presAssocID="{4D7D34C7-9466-4514-BF51-7396C17436B5}" presName="bgRect" presStyleLbl="bgShp" presStyleIdx="1" presStyleCnt="3"/>
      <dgm:spPr/>
    </dgm:pt>
    <dgm:pt modelId="{1E7A56FE-768E-48F9-ABA8-AAF197C8B2AB}" type="pres">
      <dgm:prSet presAssocID="{4D7D34C7-9466-4514-BF51-7396C17436B5}"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ap with pin"/>
        </a:ext>
      </dgm:extLst>
    </dgm:pt>
    <dgm:pt modelId="{A63FC64D-8217-4E60-AC79-C557D2F90AF3}" type="pres">
      <dgm:prSet presAssocID="{4D7D34C7-9466-4514-BF51-7396C17436B5}" presName="spaceRect" presStyleCnt="0"/>
      <dgm:spPr/>
    </dgm:pt>
    <dgm:pt modelId="{24D6C1C7-45DC-4D9D-8D3C-EF806EEEC836}" type="pres">
      <dgm:prSet presAssocID="{4D7D34C7-9466-4514-BF51-7396C17436B5}" presName="parTx" presStyleLbl="revTx" presStyleIdx="1" presStyleCnt="3">
        <dgm:presLayoutVars>
          <dgm:chMax val="0"/>
          <dgm:chPref val="0"/>
        </dgm:presLayoutVars>
      </dgm:prSet>
      <dgm:spPr/>
    </dgm:pt>
    <dgm:pt modelId="{950A0348-0898-470C-8DF1-782CE8070D06}" type="pres">
      <dgm:prSet presAssocID="{483498F9-A0C2-4668-85AB-D8E6E254F73B}" presName="sibTrans" presStyleCnt="0"/>
      <dgm:spPr/>
    </dgm:pt>
    <dgm:pt modelId="{02DBEA77-C4FA-4163-88D1-D6B72205D221}" type="pres">
      <dgm:prSet presAssocID="{8E185869-F0D4-43E2-B08A-2F3E83EE98F3}" presName="compNode" presStyleCnt="0"/>
      <dgm:spPr/>
    </dgm:pt>
    <dgm:pt modelId="{625AEBC4-C6DD-430A-8F95-BBF226EF4AB3}" type="pres">
      <dgm:prSet presAssocID="{8E185869-F0D4-43E2-B08A-2F3E83EE98F3}" presName="bgRect" presStyleLbl="bgShp" presStyleIdx="2" presStyleCnt="3"/>
      <dgm:spPr/>
    </dgm:pt>
    <dgm:pt modelId="{9EC1BAA1-CEB2-4B9D-A637-07137D038F05}" type="pres">
      <dgm:prSet presAssocID="{8E185869-F0D4-43E2-B08A-2F3E83EE98F3}"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hecklist"/>
        </a:ext>
      </dgm:extLst>
    </dgm:pt>
    <dgm:pt modelId="{0E4092B3-0527-4E96-B2A5-2B7CA6F4A4FC}" type="pres">
      <dgm:prSet presAssocID="{8E185869-F0D4-43E2-B08A-2F3E83EE98F3}" presName="spaceRect" presStyleCnt="0"/>
      <dgm:spPr/>
    </dgm:pt>
    <dgm:pt modelId="{DEB2A193-A1DC-4B26-848A-CC858F8E32AC}" type="pres">
      <dgm:prSet presAssocID="{8E185869-F0D4-43E2-B08A-2F3E83EE98F3}" presName="parTx" presStyleLbl="revTx" presStyleIdx="2" presStyleCnt="3">
        <dgm:presLayoutVars>
          <dgm:chMax val="0"/>
          <dgm:chPref val="0"/>
        </dgm:presLayoutVars>
      </dgm:prSet>
      <dgm:spPr/>
    </dgm:pt>
  </dgm:ptLst>
  <dgm:cxnLst>
    <dgm:cxn modelId="{7EEBEB1B-497E-4365-84F9-FBB75D7759E5}" srcId="{7B62DEA7-9DCD-4B2E-9DC5-BE121C266AFD}" destId="{4D7D34C7-9466-4514-BF51-7396C17436B5}" srcOrd="1" destOrd="0" parTransId="{37DD6CE0-C2AA-4EB6-9E7D-14AED2127C40}" sibTransId="{483498F9-A0C2-4668-85AB-D8E6E254F73B}"/>
    <dgm:cxn modelId="{FD7AD83B-7876-49C4-96DE-C0E479028947}" type="presOf" srcId="{41CDB9B8-E81E-41E7-AE89-8F6EDFC88D92}" destId="{8ABDDEF2-D3EE-48F5-810E-D8B8D64CB1D1}" srcOrd="0" destOrd="0" presId="urn:microsoft.com/office/officeart/2018/2/layout/IconVerticalSolidList"/>
    <dgm:cxn modelId="{7F970F62-30E3-4F5B-A242-825013BF84A8}" srcId="{7B62DEA7-9DCD-4B2E-9DC5-BE121C266AFD}" destId="{8E185869-F0D4-43E2-B08A-2F3E83EE98F3}" srcOrd="2" destOrd="0" parTransId="{7EE27099-92EA-4EDF-B176-0E355876D272}" sibTransId="{77D0876E-2BA2-4E28-ADB5-9885FCB7156A}"/>
    <dgm:cxn modelId="{21EB7847-13AE-4881-9090-909F31360F4E}" srcId="{7B62DEA7-9DCD-4B2E-9DC5-BE121C266AFD}" destId="{41CDB9B8-E81E-41E7-AE89-8F6EDFC88D92}" srcOrd="0" destOrd="0" parTransId="{5D2FF527-BA77-40BE-9414-16FAE46386BB}" sibTransId="{BA791450-8D1E-4A6F-B71D-2984D9E245C4}"/>
    <dgm:cxn modelId="{15E4859A-6FE7-4F93-9F13-B5B64ACFADF4}" type="presOf" srcId="{7B62DEA7-9DCD-4B2E-9DC5-BE121C266AFD}" destId="{C54DDAD1-57E2-410C-AC1B-2D57D298F048}" srcOrd="0" destOrd="0" presId="urn:microsoft.com/office/officeart/2018/2/layout/IconVerticalSolidList"/>
    <dgm:cxn modelId="{F9FCBEAA-6B8B-4272-96AC-743648D41B7F}" type="presOf" srcId="{4D7D34C7-9466-4514-BF51-7396C17436B5}" destId="{24D6C1C7-45DC-4D9D-8D3C-EF806EEEC836}" srcOrd="0" destOrd="0" presId="urn:microsoft.com/office/officeart/2018/2/layout/IconVerticalSolidList"/>
    <dgm:cxn modelId="{111667AB-D41A-4BAE-93F5-9664017E161D}" type="presOf" srcId="{8E185869-F0D4-43E2-B08A-2F3E83EE98F3}" destId="{DEB2A193-A1DC-4B26-848A-CC858F8E32AC}" srcOrd="0" destOrd="0" presId="urn:microsoft.com/office/officeart/2018/2/layout/IconVerticalSolidList"/>
    <dgm:cxn modelId="{FF46BE6D-2690-405B-A4B2-83A12542E6CE}" type="presParOf" srcId="{C54DDAD1-57E2-410C-AC1B-2D57D298F048}" destId="{9980D35F-2118-4C83-9732-EF5CBBCA6FCA}" srcOrd="0" destOrd="0" presId="urn:microsoft.com/office/officeart/2018/2/layout/IconVerticalSolidList"/>
    <dgm:cxn modelId="{E67405C6-58A6-4BD1-87AC-010D9EF340BF}" type="presParOf" srcId="{9980D35F-2118-4C83-9732-EF5CBBCA6FCA}" destId="{DFE25A03-8A30-40B2-A251-4BE180558007}" srcOrd="0" destOrd="0" presId="urn:microsoft.com/office/officeart/2018/2/layout/IconVerticalSolidList"/>
    <dgm:cxn modelId="{244E9B3D-250F-4D1D-9284-2349C5E4EF7F}" type="presParOf" srcId="{9980D35F-2118-4C83-9732-EF5CBBCA6FCA}" destId="{6B154ADC-7C71-49D8-B272-61A29620255E}" srcOrd="1" destOrd="0" presId="urn:microsoft.com/office/officeart/2018/2/layout/IconVerticalSolidList"/>
    <dgm:cxn modelId="{FF0506F1-1B9E-47E3-AF0A-DDBF9B31D0EE}" type="presParOf" srcId="{9980D35F-2118-4C83-9732-EF5CBBCA6FCA}" destId="{C94C9083-F19A-454E-BE10-DDDCEFD0B4A0}" srcOrd="2" destOrd="0" presId="urn:microsoft.com/office/officeart/2018/2/layout/IconVerticalSolidList"/>
    <dgm:cxn modelId="{C7239360-C14C-4642-B728-CA1056795C7D}" type="presParOf" srcId="{9980D35F-2118-4C83-9732-EF5CBBCA6FCA}" destId="{8ABDDEF2-D3EE-48F5-810E-D8B8D64CB1D1}" srcOrd="3" destOrd="0" presId="urn:microsoft.com/office/officeart/2018/2/layout/IconVerticalSolidList"/>
    <dgm:cxn modelId="{6F3279CE-8917-4EF1-A234-27FC6C39FDF6}" type="presParOf" srcId="{C54DDAD1-57E2-410C-AC1B-2D57D298F048}" destId="{F7E222F4-C766-4010-93A0-7F5C3ECC40EC}" srcOrd="1" destOrd="0" presId="urn:microsoft.com/office/officeart/2018/2/layout/IconVerticalSolidList"/>
    <dgm:cxn modelId="{37DAB135-C11D-43AA-B6D6-3BCCFB0C64EF}" type="presParOf" srcId="{C54DDAD1-57E2-410C-AC1B-2D57D298F048}" destId="{87D36025-EDF2-4358-A23A-5EE20443630A}" srcOrd="2" destOrd="0" presId="urn:microsoft.com/office/officeart/2018/2/layout/IconVerticalSolidList"/>
    <dgm:cxn modelId="{87BC9BD5-3469-4707-96C3-150ED01591D8}" type="presParOf" srcId="{87D36025-EDF2-4358-A23A-5EE20443630A}" destId="{E7329DE9-6CBC-4222-BA02-41C8593CFC1E}" srcOrd="0" destOrd="0" presId="urn:microsoft.com/office/officeart/2018/2/layout/IconVerticalSolidList"/>
    <dgm:cxn modelId="{5C091AE1-02CD-4182-B483-D3F3220B80F1}" type="presParOf" srcId="{87D36025-EDF2-4358-A23A-5EE20443630A}" destId="{1E7A56FE-768E-48F9-ABA8-AAF197C8B2AB}" srcOrd="1" destOrd="0" presId="urn:microsoft.com/office/officeart/2018/2/layout/IconVerticalSolidList"/>
    <dgm:cxn modelId="{9652C9A7-CAA5-4654-8165-06B5CEA6D2D3}" type="presParOf" srcId="{87D36025-EDF2-4358-A23A-5EE20443630A}" destId="{A63FC64D-8217-4E60-AC79-C557D2F90AF3}" srcOrd="2" destOrd="0" presId="urn:microsoft.com/office/officeart/2018/2/layout/IconVerticalSolidList"/>
    <dgm:cxn modelId="{C508AD7D-D52C-49D0-AC01-018F430387B6}" type="presParOf" srcId="{87D36025-EDF2-4358-A23A-5EE20443630A}" destId="{24D6C1C7-45DC-4D9D-8D3C-EF806EEEC836}" srcOrd="3" destOrd="0" presId="urn:microsoft.com/office/officeart/2018/2/layout/IconVerticalSolidList"/>
    <dgm:cxn modelId="{AAC131DC-5FF1-46BB-9F2B-AB5E92C6621C}" type="presParOf" srcId="{C54DDAD1-57E2-410C-AC1B-2D57D298F048}" destId="{950A0348-0898-470C-8DF1-782CE8070D06}" srcOrd="3" destOrd="0" presId="urn:microsoft.com/office/officeart/2018/2/layout/IconVerticalSolidList"/>
    <dgm:cxn modelId="{7B6FC3DD-B1BB-47D6-AB8F-BF484D592FC7}" type="presParOf" srcId="{C54DDAD1-57E2-410C-AC1B-2D57D298F048}" destId="{02DBEA77-C4FA-4163-88D1-D6B72205D221}" srcOrd="4" destOrd="0" presId="urn:microsoft.com/office/officeart/2018/2/layout/IconVerticalSolidList"/>
    <dgm:cxn modelId="{34E7FC5C-21A3-4CEB-B75F-1CB6D391A346}" type="presParOf" srcId="{02DBEA77-C4FA-4163-88D1-D6B72205D221}" destId="{625AEBC4-C6DD-430A-8F95-BBF226EF4AB3}" srcOrd="0" destOrd="0" presId="urn:microsoft.com/office/officeart/2018/2/layout/IconVerticalSolidList"/>
    <dgm:cxn modelId="{426A1151-6796-4DFD-B229-4EDCBA3357E5}" type="presParOf" srcId="{02DBEA77-C4FA-4163-88D1-D6B72205D221}" destId="{9EC1BAA1-CEB2-4B9D-A637-07137D038F05}" srcOrd="1" destOrd="0" presId="urn:microsoft.com/office/officeart/2018/2/layout/IconVerticalSolidList"/>
    <dgm:cxn modelId="{3B98EEC3-0427-4C71-B4DB-84ED1B805665}" type="presParOf" srcId="{02DBEA77-C4FA-4163-88D1-D6B72205D221}" destId="{0E4092B3-0527-4E96-B2A5-2B7CA6F4A4FC}" srcOrd="2" destOrd="0" presId="urn:microsoft.com/office/officeart/2018/2/layout/IconVerticalSolidList"/>
    <dgm:cxn modelId="{D4B1EBBD-185E-4D68-A0AA-3E0148E57A22}" type="presParOf" srcId="{02DBEA77-C4FA-4163-88D1-D6B72205D221}" destId="{DEB2A193-A1DC-4B26-848A-CC858F8E32AC}"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D5D7010-E0BF-4B19-8B57-F856363A4567}"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549DCB10-D234-4C63-B447-2F63E2E5FC31}">
      <dgm:prSet/>
      <dgm:spPr/>
      <dgm:t>
        <a:bodyPr/>
        <a:lstStyle/>
        <a:p>
          <a:r>
            <a:rPr lang="en-US"/>
            <a:t>Sustainable Travel Planner: Develop a feature that calculates and promotes eco-friendly travel itineraries, suggesting low-impact transportation, eco-certified accommodations, and activities to encourage responsible tourism.</a:t>
          </a:r>
        </a:p>
      </dgm:t>
    </dgm:pt>
    <dgm:pt modelId="{67E7C0CF-4573-4926-885E-F71895CCCA8D}" type="parTrans" cxnId="{9C58D5DC-EF23-49BB-9B6A-B06DF3AACF2E}">
      <dgm:prSet/>
      <dgm:spPr/>
      <dgm:t>
        <a:bodyPr/>
        <a:lstStyle/>
        <a:p>
          <a:endParaRPr lang="en-US"/>
        </a:p>
      </dgm:t>
    </dgm:pt>
    <dgm:pt modelId="{6AA4FAF5-5321-4979-BB60-5987FE057DDF}" type="sibTrans" cxnId="{9C58D5DC-EF23-49BB-9B6A-B06DF3AACF2E}">
      <dgm:prSet/>
      <dgm:spPr/>
      <dgm:t>
        <a:bodyPr/>
        <a:lstStyle/>
        <a:p>
          <a:endParaRPr lang="en-US"/>
        </a:p>
      </dgm:t>
    </dgm:pt>
    <dgm:pt modelId="{5EDAF18A-A29A-4FDA-B70B-F960F73F6C57}">
      <dgm:prSet/>
      <dgm:spPr/>
      <dgm:t>
        <a:bodyPr/>
        <a:lstStyle/>
        <a:p>
          <a:r>
            <a:rPr lang="en-US"/>
            <a:t>Personalized Cultural Immersion: Implement an AI-driven system that tailors travel recommendations based on users' cultural preferences, learning styles, and interests, ensuring a more personalized and enriching travel experience.</a:t>
          </a:r>
        </a:p>
      </dgm:t>
    </dgm:pt>
    <dgm:pt modelId="{4CCF7622-0096-49C4-BD24-BFD606349413}" type="parTrans" cxnId="{11D70C61-E9E2-4049-877A-5B7C28ECEABB}">
      <dgm:prSet/>
      <dgm:spPr/>
      <dgm:t>
        <a:bodyPr/>
        <a:lstStyle/>
        <a:p>
          <a:endParaRPr lang="en-US"/>
        </a:p>
      </dgm:t>
    </dgm:pt>
    <dgm:pt modelId="{72842C98-F43E-46A4-9F6F-931B683F1EEC}" type="sibTrans" cxnId="{11D70C61-E9E2-4049-877A-5B7C28ECEABB}">
      <dgm:prSet/>
      <dgm:spPr/>
      <dgm:t>
        <a:bodyPr/>
        <a:lstStyle/>
        <a:p>
          <a:endParaRPr lang="en-US"/>
        </a:p>
      </dgm:t>
    </dgm:pt>
    <dgm:pt modelId="{A4E8F992-E9A8-44B7-9583-8E197B795D1C}">
      <dgm:prSet/>
      <dgm:spPr/>
      <dgm:t>
        <a:bodyPr/>
        <a:lstStyle/>
        <a:p>
          <a:r>
            <a:rPr lang="en-US"/>
            <a:t>Blockchain-backed Loyalty Program: Introduce a decentralized loyalty program using blockchain, enhancing transparency, security, and ease of redemption for loyal customers across various travel and hospitality services.</a:t>
          </a:r>
        </a:p>
      </dgm:t>
    </dgm:pt>
    <dgm:pt modelId="{021176D8-CA43-4895-A74A-F63F7A5E8DBD}" type="parTrans" cxnId="{5A4DF4DC-54FC-4AFC-88E4-48D715636954}">
      <dgm:prSet/>
      <dgm:spPr/>
      <dgm:t>
        <a:bodyPr/>
        <a:lstStyle/>
        <a:p>
          <a:endParaRPr lang="en-US"/>
        </a:p>
      </dgm:t>
    </dgm:pt>
    <dgm:pt modelId="{09D921DC-DF19-45D0-9478-794F47D6118C}" type="sibTrans" cxnId="{5A4DF4DC-54FC-4AFC-88E4-48D715636954}">
      <dgm:prSet/>
      <dgm:spPr/>
      <dgm:t>
        <a:bodyPr/>
        <a:lstStyle/>
        <a:p>
          <a:endParaRPr lang="en-US"/>
        </a:p>
      </dgm:t>
    </dgm:pt>
    <dgm:pt modelId="{C6943CD4-C26A-45A1-B137-06258239236D}">
      <dgm:prSet/>
      <dgm:spPr/>
      <dgm:t>
        <a:bodyPr/>
        <a:lstStyle/>
        <a:p>
          <a:r>
            <a:rPr lang="en-US"/>
            <a:t>Universal Language Translation: Integrate advanced real-time language translation capabilities to facilitate seamless communication between tourists and locals, fostering a more immersive and inclusive travel experience.</a:t>
          </a:r>
        </a:p>
      </dgm:t>
    </dgm:pt>
    <dgm:pt modelId="{6021BC29-2146-4EF9-AF32-8721DE28FD90}" type="parTrans" cxnId="{D744DCFC-C23B-4064-8C49-8D7DA3F301CB}">
      <dgm:prSet/>
      <dgm:spPr/>
      <dgm:t>
        <a:bodyPr/>
        <a:lstStyle/>
        <a:p>
          <a:endParaRPr lang="en-US"/>
        </a:p>
      </dgm:t>
    </dgm:pt>
    <dgm:pt modelId="{F8A3A0FE-7BD3-4D8B-87C9-D49DD358D054}" type="sibTrans" cxnId="{D744DCFC-C23B-4064-8C49-8D7DA3F301CB}">
      <dgm:prSet/>
      <dgm:spPr/>
      <dgm:t>
        <a:bodyPr/>
        <a:lstStyle/>
        <a:p>
          <a:endParaRPr lang="en-US"/>
        </a:p>
      </dgm:t>
    </dgm:pt>
    <dgm:pt modelId="{E2EA6EB2-D789-4C9A-A744-320BC28C9850}" type="pres">
      <dgm:prSet presAssocID="{9D5D7010-E0BF-4B19-8B57-F856363A4567}" presName="root" presStyleCnt="0">
        <dgm:presLayoutVars>
          <dgm:dir/>
          <dgm:resizeHandles val="exact"/>
        </dgm:presLayoutVars>
      </dgm:prSet>
      <dgm:spPr/>
    </dgm:pt>
    <dgm:pt modelId="{94EA9B4D-5B90-4274-8B7A-E66A923CB4E8}" type="pres">
      <dgm:prSet presAssocID="{549DCB10-D234-4C63-B447-2F63E2E5FC31}" presName="compNode" presStyleCnt="0"/>
      <dgm:spPr/>
    </dgm:pt>
    <dgm:pt modelId="{4FD1AB8C-BA11-4464-B8A2-B9164E617113}" type="pres">
      <dgm:prSet presAssocID="{549DCB10-D234-4C63-B447-2F63E2E5FC31}" presName="bgRect" presStyleLbl="bgShp" presStyleIdx="0" presStyleCnt="4"/>
      <dgm:spPr/>
    </dgm:pt>
    <dgm:pt modelId="{D2108B0F-E4BD-4A6F-BFEA-E683C67C24E7}" type="pres">
      <dgm:prSet presAssocID="{549DCB10-D234-4C63-B447-2F63E2E5FC31}"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us"/>
        </a:ext>
      </dgm:extLst>
    </dgm:pt>
    <dgm:pt modelId="{AC38A4FF-395F-477E-BCE3-D9D2DC7CF470}" type="pres">
      <dgm:prSet presAssocID="{549DCB10-D234-4C63-B447-2F63E2E5FC31}" presName="spaceRect" presStyleCnt="0"/>
      <dgm:spPr/>
    </dgm:pt>
    <dgm:pt modelId="{8803A60D-507D-420C-9034-01D5145DBC3D}" type="pres">
      <dgm:prSet presAssocID="{549DCB10-D234-4C63-B447-2F63E2E5FC31}" presName="parTx" presStyleLbl="revTx" presStyleIdx="0" presStyleCnt="4">
        <dgm:presLayoutVars>
          <dgm:chMax val="0"/>
          <dgm:chPref val="0"/>
        </dgm:presLayoutVars>
      </dgm:prSet>
      <dgm:spPr/>
    </dgm:pt>
    <dgm:pt modelId="{36AA82FB-335A-4959-9987-470D4029B003}" type="pres">
      <dgm:prSet presAssocID="{6AA4FAF5-5321-4979-BB60-5987FE057DDF}" presName="sibTrans" presStyleCnt="0"/>
      <dgm:spPr/>
    </dgm:pt>
    <dgm:pt modelId="{1EF364E4-0E7E-42CE-B18F-75BF1DEF8B99}" type="pres">
      <dgm:prSet presAssocID="{5EDAF18A-A29A-4FDA-B70B-F960F73F6C57}" presName="compNode" presStyleCnt="0"/>
      <dgm:spPr/>
    </dgm:pt>
    <dgm:pt modelId="{3FD06FCC-9E3F-490B-8A22-0D08C2B07BFA}" type="pres">
      <dgm:prSet presAssocID="{5EDAF18A-A29A-4FDA-B70B-F960F73F6C57}" presName="bgRect" presStyleLbl="bgShp" presStyleIdx="1" presStyleCnt="4"/>
      <dgm:spPr/>
    </dgm:pt>
    <dgm:pt modelId="{B804767F-76CC-4883-B93F-64A19CE0AABD}" type="pres">
      <dgm:prSet presAssocID="{5EDAF18A-A29A-4FDA-B70B-F960F73F6C57}"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Earth Globe Americas"/>
        </a:ext>
      </dgm:extLst>
    </dgm:pt>
    <dgm:pt modelId="{1F0CD885-64E4-4475-8315-FB1671D5DF7D}" type="pres">
      <dgm:prSet presAssocID="{5EDAF18A-A29A-4FDA-B70B-F960F73F6C57}" presName="spaceRect" presStyleCnt="0"/>
      <dgm:spPr/>
    </dgm:pt>
    <dgm:pt modelId="{7681380E-2344-4AEB-8CDD-27AF5B22F288}" type="pres">
      <dgm:prSet presAssocID="{5EDAF18A-A29A-4FDA-B70B-F960F73F6C57}" presName="parTx" presStyleLbl="revTx" presStyleIdx="1" presStyleCnt="4">
        <dgm:presLayoutVars>
          <dgm:chMax val="0"/>
          <dgm:chPref val="0"/>
        </dgm:presLayoutVars>
      </dgm:prSet>
      <dgm:spPr/>
    </dgm:pt>
    <dgm:pt modelId="{0725E993-6C1F-486F-91AA-71BCA45CEA9A}" type="pres">
      <dgm:prSet presAssocID="{72842C98-F43E-46A4-9F6F-931B683F1EEC}" presName="sibTrans" presStyleCnt="0"/>
      <dgm:spPr/>
    </dgm:pt>
    <dgm:pt modelId="{91C9D9AB-CA59-4DE7-9D68-B9CAB9678BB7}" type="pres">
      <dgm:prSet presAssocID="{A4E8F992-E9A8-44B7-9583-8E197B795D1C}" presName="compNode" presStyleCnt="0"/>
      <dgm:spPr/>
    </dgm:pt>
    <dgm:pt modelId="{49A612B3-AFAA-4982-A6E3-2D49B4CD2D82}" type="pres">
      <dgm:prSet presAssocID="{A4E8F992-E9A8-44B7-9583-8E197B795D1C}" presName="bgRect" presStyleLbl="bgShp" presStyleIdx="2" presStyleCnt="4"/>
      <dgm:spPr/>
    </dgm:pt>
    <dgm:pt modelId="{AE107FF5-9C08-4F31-AC86-A2912E700053}" type="pres">
      <dgm:prSet presAssocID="{A4E8F992-E9A8-44B7-9583-8E197B795D1C}"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Wallet"/>
        </a:ext>
      </dgm:extLst>
    </dgm:pt>
    <dgm:pt modelId="{6D0170DF-FBD1-4D6A-92E0-DC3D433683BB}" type="pres">
      <dgm:prSet presAssocID="{A4E8F992-E9A8-44B7-9583-8E197B795D1C}" presName="spaceRect" presStyleCnt="0"/>
      <dgm:spPr/>
    </dgm:pt>
    <dgm:pt modelId="{4EE7DABB-FC4B-43E7-B075-C53D62B67148}" type="pres">
      <dgm:prSet presAssocID="{A4E8F992-E9A8-44B7-9583-8E197B795D1C}" presName="parTx" presStyleLbl="revTx" presStyleIdx="2" presStyleCnt="4">
        <dgm:presLayoutVars>
          <dgm:chMax val="0"/>
          <dgm:chPref val="0"/>
        </dgm:presLayoutVars>
      </dgm:prSet>
      <dgm:spPr/>
    </dgm:pt>
    <dgm:pt modelId="{0561ABD1-BA39-4C3D-838A-10709CEBF2B2}" type="pres">
      <dgm:prSet presAssocID="{09D921DC-DF19-45D0-9478-794F47D6118C}" presName="sibTrans" presStyleCnt="0"/>
      <dgm:spPr/>
    </dgm:pt>
    <dgm:pt modelId="{88CF7FFE-3E74-49ED-890D-B2A8292A2076}" type="pres">
      <dgm:prSet presAssocID="{C6943CD4-C26A-45A1-B137-06258239236D}" presName="compNode" presStyleCnt="0"/>
      <dgm:spPr/>
    </dgm:pt>
    <dgm:pt modelId="{A75F09B2-39C7-4EDC-AD5D-44C4948F8694}" type="pres">
      <dgm:prSet presAssocID="{C6943CD4-C26A-45A1-B137-06258239236D}" presName="bgRect" presStyleLbl="bgShp" presStyleIdx="3" presStyleCnt="4"/>
      <dgm:spPr/>
    </dgm:pt>
    <dgm:pt modelId="{700D603B-17A0-4149-BDB2-0D24F023AE8C}" type="pres">
      <dgm:prSet presAssocID="{C6943CD4-C26A-45A1-B137-06258239236D}"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hat"/>
        </a:ext>
      </dgm:extLst>
    </dgm:pt>
    <dgm:pt modelId="{7493C122-0D6B-4203-B7EB-655759E85198}" type="pres">
      <dgm:prSet presAssocID="{C6943CD4-C26A-45A1-B137-06258239236D}" presName="spaceRect" presStyleCnt="0"/>
      <dgm:spPr/>
    </dgm:pt>
    <dgm:pt modelId="{2FF0E399-E6F0-430B-B251-403EA494468A}" type="pres">
      <dgm:prSet presAssocID="{C6943CD4-C26A-45A1-B137-06258239236D}" presName="parTx" presStyleLbl="revTx" presStyleIdx="3" presStyleCnt="4">
        <dgm:presLayoutVars>
          <dgm:chMax val="0"/>
          <dgm:chPref val="0"/>
        </dgm:presLayoutVars>
      </dgm:prSet>
      <dgm:spPr/>
    </dgm:pt>
  </dgm:ptLst>
  <dgm:cxnLst>
    <dgm:cxn modelId="{C1E8A737-FB4E-4A7A-BBF9-1AE6CC2B9666}" type="presOf" srcId="{C6943CD4-C26A-45A1-B137-06258239236D}" destId="{2FF0E399-E6F0-430B-B251-403EA494468A}" srcOrd="0" destOrd="0" presId="urn:microsoft.com/office/officeart/2018/2/layout/IconVerticalSolidList"/>
    <dgm:cxn modelId="{11D70C61-E9E2-4049-877A-5B7C28ECEABB}" srcId="{9D5D7010-E0BF-4B19-8B57-F856363A4567}" destId="{5EDAF18A-A29A-4FDA-B70B-F960F73F6C57}" srcOrd="1" destOrd="0" parTransId="{4CCF7622-0096-49C4-BD24-BFD606349413}" sibTransId="{72842C98-F43E-46A4-9F6F-931B683F1EEC}"/>
    <dgm:cxn modelId="{B7B29E97-FFFA-4CA0-84B7-488AF94FED07}" type="presOf" srcId="{549DCB10-D234-4C63-B447-2F63E2E5FC31}" destId="{8803A60D-507D-420C-9034-01D5145DBC3D}" srcOrd="0" destOrd="0" presId="urn:microsoft.com/office/officeart/2018/2/layout/IconVerticalSolidList"/>
    <dgm:cxn modelId="{407333A5-B1FA-4AEE-8B1B-E99E335B9380}" type="presOf" srcId="{5EDAF18A-A29A-4FDA-B70B-F960F73F6C57}" destId="{7681380E-2344-4AEB-8CDD-27AF5B22F288}" srcOrd="0" destOrd="0" presId="urn:microsoft.com/office/officeart/2018/2/layout/IconVerticalSolidList"/>
    <dgm:cxn modelId="{9C58D5DC-EF23-49BB-9B6A-B06DF3AACF2E}" srcId="{9D5D7010-E0BF-4B19-8B57-F856363A4567}" destId="{549DCB10-D234-4C63-B447-2F63E2E5FC31}" srcOrd="0" destOrd="0" parTransId="{67E7C0CF-4573-4926-885E-F71895CCCA8D}" sibTransId="{6AA4FAF5-5321-4979-BB60-5987FE057DDF}"/>
    <dgm:cxn modelId="{5A4DF4DC-54FC-4AFC-88E4-48D715636954}" srcId="{9D5D7010-E0BF-4B19-8B57-F856363A4567}" destId="{A4E8F992-E9A8-44B7-9583-8E197B795D1C}" srcOrd="2" destOrd="0" parTransId="{021176D8-CA43-4895-A74A-F63F7A5E8DBD}" sibTransId="{09D921DC-DF19-45D0-9478-794F47D6118C}"/>
    <dgm:cxn modelId="{1AFDF2E4-8B62-49B2-A563-AEA801A130CB}" type="presOf" srcId="{9D5D7010-E0BF-4B19-8B57-F856363A4567}" destId="{E2EA6EB2-D789-4C9A-A744-320BC28C9850}" srcOrd="0" destOrd="0" presId="urn:microsoft.com/office/officeart/2018/2/layout/IconVerticalSolidList"/>
    <dgm:cxn modelId="{5060C2E5-7B9B-41BD-8524-118B90B57653}" type="presOf" srcId="{A4E8F992-E9A8-44B7-9583-8E197B795D1C}" destId="{4EE7DABB-FC4B-43E7-B075-C53D62B67148}" srcOrd="0" destOrd="0" presId="urn:microsoft.com/office/officeart/2018/2/layout/IconVerticalSolidList"/>
    <dgm:cxn modelId="{D744DCFC-C23B-4064-8C49-8D7DA3F301CB}" srcId="{9D5D7010-E0BF-4B19-8B57-F856363A4567}" destId="{C6943CD4-C26A-45A1-B137-06258239236D}" srcOrd="3" destOrd="0" parTransId="{6021BC29-2146-4EF9-AF32-8721DE28FD90}" sibTransId="{F8A3A0FE-7BD3-4D8B-87C9-D49DD358D054}"/>
    <dgm:cxn modelId="{387AAD6F-A987-42F2-8A55-E405417CAE89}" type="presParOf" srcId="{E2EA6EB2-D789-4C9A-A744-320BC28C9850}" destId="{94EA9B4D-5B90-4274-8B7A-E66A923CB4E8}" srcOrd="0" destOrd="0" presId="urn:microsoft.com/office/officeart/2018/2/layout/IconVerticalSolidList"/>
    <dgm:cxn modelId="{A4DFEB22-DFB6-4A0C-AF9F-5D1B81D34329}" type="presParOf" srcId="{94EA9B4D-5B90-4274-8B7A-E66A923CB4E8}" destId="{4FD1AB8C-BA11-4464-B8A2-B9164E617113}" srcOrd="0" destOrd="0" presId="urn:microsoft.com/office/officeart/2018/2/layout/IconVerticalSolidList"/>
    <dgm:cxn modelId="{EE68DF55-7440-4227-9730-7D6C693EB4C3}" type="presParOf" srcId="{94EA9B4D-5B90-4274-8B7A-E66A923CB4E8}" destId="{D2108B0F-E4BD-4A6F-BFEA-E683C67C24E7}" srcOrd="1" destOrd="0" presId="urn:microsoft.com/office/officeart/2018/2/layout/IconVerticalSolidList"/>
    <dgm:cxn modelId="{5587A6EA-43F3-4673-841B-28F3DA7AD342}" type="presParOf" srcId="{94EA9B4D-5B90-4274-8B7A-E66A923CB4E8}" destId="{AC38A4FF-395F-477E-BCE3-D9D2DC7CF470}" srcOrd="2" destOrd="0" presId="urn:microsoft.com/office/officeart/2018/2/layout/IconVerticalSolidList"/>
    <dgm:cxn modelId="{CE4D6523-E5E6-437E-B463-B3C83167A5EA}" type="presParOf" srcId="{94EA9B4D-5B90-4274-8B7A-E66A923CB4E8}" destId="{8803A60D-507D-420C-9034-01D5145DBC3D}" srcOrd="3" destOrd="0" presId="urn:microsoft.com/office/officeart/2018/2/layout/IconVerticalSolidList"/>
    <dgm:cxn modelId="{B562A749-AA76-46C2-9D78-2F421A4ABEAF}" type="presParOf" srcId="{E2EA6EB2-D789-4C9A-A744-320BC28C9850}" destId="{36AA82FB-335A-4959-9987-470D4029B003}" srcOrd="1" destOrd="0" presId="urn:microsoft.com/office/officeart/2018/2/layout/IconVerticalSolidList"/>
    <dgm:cxn modelId="{C6B535A1-8874-4E9C-8476-EF54540E4564}" type="presParOf" srcId="{E2EA6EB2-D789-4C9A-A744-320BC28C9850}" destId="{1EF364E4-0E7E-42CE-B18F-75BF1DEF8B99}" srcOrd="2" destOrd="0" presId="urn:microsoft.com/office/officeart/2018/2/layout/IconVerticalSolidList"/>
    <dgm:cxn modelId="{B7F7D00B-A96E-43FB-9F7E-029EC5E97215}" type="presParOf" srcId="{1EF364E4-0E7E-42CE-B18F-75BF1DEF8B99}" destId="{3FD06FCC-9E3F-490B-8A22-0D08C2B07BFA}" srcOrd="0" destOrd="0" presId="urn:microsoft.com/office/officeart/2018/2/layout/IconVerticalSolidList"/>
    <dgm:cxn modelId="{B2A491C5-7B66-4242-B2B2-0EB97FEC8269}" type="presParOf" srcId="{1EF364E4-0E7E-42CE-B18F-75BF1DEF8B99}" destId="{B804767F-76CC-4883-B93F-64A19CE0AABD}" srcOrd="1" destOrd="0" presId="urn:microsoft.com/office/officeart/2018/2/layout/IconVerticalSolidList"/>
    <dgm:cxn modelId="{AF1ED5D1-5709-4807-93D3-FCBC9802E6C3}" type="presParOf" srcId="{1EF364E4-0E7E-42CE-B18F-75BF1DEF8B99}" destId="{1F0CD885-64E4-4475-8315-FB1671D5DF7D}" srcOrd="2" destOrd="0" presId="urn:microsoft.com/office/officeart/2018/2/layout/IconVerticalSolidList"/>
    <dgm:cxn modelId="{BD8ACEF7-9E26-4AB7-B27E-290AC8AFC7E8}" type="presParOf" srcId="{1EF364E4-0E7E-42CE-B18F-75BF1DEF8B99}" destId="{7681380E-2344-4AEB-8CDD-27AF5B22F288}" srcOrd="3" destOrd="0" presId="urn:microsoft.com/office/officeart/2018/2/layout/IconVerticalSolidList"/>
    <dgm:cxn modelId="{7E3453B1-C376-4110-A9F5-290B112E9230}" type="presParOf" srcId="{E2EA6EB2-D789-4C9A-A744-320BC28C9850}" destId="{0725E993-6C1F-486F-91AA-71BCA45CEA9A}" srcOrd="3" destOrd="0" presId="urn:microsoft.com/office/officeart/2018/2/layout/IconVerticalSolidList"/>
    <dgm:cxn modelId="{3C5A2488-73F0-47AF-B524-052F22D7503B}" type="presParOf" srcId="{E2EA6EB2-D789-4C9A-A744-320BC28C9850}" destId="{91C9D9AB-CA59-4DE7-9D68-B9CAB9678BB7}" srcOrd="4" destOrd="0" presId="urn:microsoft.com/office/officeart/2018/2/layout/IconVerticalSolidList"/>
    <dgm:cxn modelId="{C3282B1E-D45A-4DED-AB07-60FC7C715984}" type="presParOf" srcId="{91C9D9AB-CA59-4DE7-9D68-B9CAB9678BB7}" destId="{49A612B3-AFAA-4982-A6E3-2D49B4CD2D82}" srcOrd="0" destOrd="0" presId="urn:microsoft.com/office/officeart/2018/2/layout/IconVerticalSolidList"/>
    <dgm:cxn modelId="{43FEEDD8-75AE-4696-B512-6DE130277AED}" type="presParOf" srcId="{91C9D9AB-CA59-4DE7-9D68-B9CAB9678BB7}" destId="{AE107FF5-9C08-4F31-AC86-A2912E700053}" srcOrd="1" destOrd="0" presId="urn:microsoft.com/office/officeart/2018/2/layout/IconVerticalSolidList"/>
    <dgm:cxn modelId="{6700716F-B5AB-4C2E-B42E-F54EE363E547}" type="presParOf" srcId="{91C9D9AB-CA59-4DE7-9D68-B9CAB9678BB7}" destId="{6D0170DF-FBD1-4D6A-92E0-DC3D433683BB}" srcOrd="2" destOrd="0" presId="urn:microsoft.com/office/officeart/2018/2/layout/IconVerticalSolidList"/>
    <dgm:cxn modelId="{0B52AC04-8017-4066-BB92-1F49323EA9B5}" type="presParOf" srcId="{91C9D9AB-CA59-4DE7-9D68-B9CAB9678BB7}" destId="{4EE7DABB-FC4B-43E7-B075-C53D62B67148}" srcOrd="3" destOrd="0" presId="urn:microsoft.com/office/officeart/2018/2/layout/IconVerticalSolidList"/>
    <dgm:cxn modelId="{7A516589-EE86-4847-AD63-B07B2B7D9DFB}" type="presParOf" srcId="{E2EA6EB2-D789-4C9A-A744-320BC28C9850}" destId="{0561ABD1-BA39-4C3D-838A-10709CEBF2B2}" srcOrd="5" destOrd="0" presId="urn:microsoft.com/office/officeart/2018/2/layout/IconVerticalSolidList"/>
    <dgm:cxn modelId="{3BB06CF2-6F8C-4145-9939-55EED01C3366}" type="presParOf" srcId="{E2EA6EB2-D789-4C9A-A744-320BC28C9850}" destId="{88CF7FFE-3E74-49ED-890D-B2A8292A2076}" srcOrd="6" destOrd="0" presId="urn:microsoft.com/office/officeart/2018/2/layout/IconVerticalSolidList"/>
    <dgm:cxn modelId="{ED2E7C14-59E3-470F-BAD4-A5A71FA6A11F}" type="presParOf" srcId="{88CF7FFE-3E74-49ED-890D-B2A8292A2076}" destId="{A75F09B2-39C7-4EDC-AD5D-44C4948F8694}" srcOrd="0" destOrd="0" presId="urn:microsoft.com/office/officeart/2018/2/layout/IconVerticalSolidList"/>
    <dgm:cxn modelId="{BF187EE4-97EF-4B7E-896E-5D61EC01F9B3}" type="presParOf" srcId="{88CF7FFE-3E74-49ED-890D-B2A8292A2076}" destId="{700D603B-17A0-4149-BDB2-0D24F023AE8C}" srcOrd="1" destOrd="0" presId="urn:microsoft.com/office/officeart/2018/2/layout/IconVerticalSolidList"/>
    <dgm:cxn modelId="{090FD1EF-3810-4A3A-B644-171A8FD0DC29}" type="presParOf" srcId="{88CF7FFE-3E74-49ED-890D-B2A8292A2076}" destId="{7493C122-0D6B-4203-B7EB-655759E85198}" srcOrd="2" destOrd="0" presId="urn:microsoft.com/office/officeart/2018/2/layout/IconVerticalSolidList"/>
    <dgm:cxn modelId="{84C7A5F2-F60A-45BD-AD6C-FA8ACA2DDD5D}" type="presParOf" srcId="{88CF7FFE-3E74-49ED-890D-B2A8292A2076}" destId="{2FF0E399-E6F0-430B-B251-403EA494468A}"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E25A03-8A30-40B2-A251-4BE180558007}">
      <dsp:nvSpPr>
        <dsp:cNvPr id="0" name=""/>
        <dsp:cNvSpPr/>
      </dsp:nvSpPr>
      <dsp:spPr>
        <a:xfrm>
          <a:off x="0" y="437"/>
          <a:ext cx="6176776" cy="102300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B154ADC-7C71-49D8-B272-61A29620255E}">
      <dsp:nvSpPr>
        <dsp:cNvPr id="0" name=""/>
        <dsp:cNvSpPr/>
      </dsp:nvSpPr>
      <dsp:spPr>
        <a:xfrm>
          <a:off x="309459" y="230613"/>
          <a:ext cx="562654" cy="56265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8ABDDEF2-D3EE-48F5-810E-D8B8D64CB1D1}">
      <dsp:nvSpPr>
        <dsp:cNvPr id="0" name=""/>
        <dsp:cNvSpPr/>
      </dsp:nvSpPr>
      <dsp:spPr>
        <a:xfrm>
          <a:off x="1181573" y="437"/>
          <a:ext cx="4995202" cy="10230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8268" tIns="108268" rIns="108268" bIns="108268" numCol="1" spcCol="1270" anchor="ctr" anchorCtr="0">
          <a:noAutofit/>
        </a:bodyPr>
        <a:lstStyle/>
        <a:p>
          <a:pPr marL="0" lvl="0" indent="0" algn="l" defTabSz="1111250">
            <a:lnSpc>
              <a:spcPct val="100000"/>
            </a:lnSpc>
            <a:spcBef>
              <a:spcPct val="0"/>
            </a:spcBef>
            <a:spcAft>
              <a:spcPct val="35000"/>
            </a:spcAft>
            <a:buNone/>
          </a:pPr>
          <a:r>
            <a:rPr lang="en-US" sz="2500" kern="1200" dirty="0"/>
            <a:t>Reduce and Eliminate Expenses</a:t>
          </a:r>
        </a:p>
      </dsp:txBody>
      <dsp:txXfrm>
        <a:off x="1181573" y="437"/>
        <a:ext cx="4995202" cy="1023007"/>
      </dsp:txXfrm>
    </dsp:sp>
    <dsp:sp modelId="{E7329DE9-6CBC-4222-BA02-41C8593CFC1E}">
      <dsp:nvSpPr>
        <dsp:cNvPr id="0" name=""/>
        <dsp:cNvSpPr/>
      </dsp:nvSpPr>
      <dsp:spPr>
        <a:xfrm>
          <a:off x="0" y="1279196"/>
          <a:ext cx="6176776" cy="102300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E7A56FE-768E-48F9-ABA8-AAF197C8B2AB}">
      <dsp:nvSpPr>
        <dsp:cNvPr id="0" name=""/>
        <dsp:cNvSpPr/>
      </dsp:nvSpPr>
      <dsp:spPr>
        <a:xfrm>
          <a:off x="309459" y="1509372"/>
          <a:ext cx="562654" cy="56265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24D6C1C7-45DC-4D9D-8D3C-EF806EEEC836}">
      <dsp:nvSpPr>
        <dsp:cNvPr id="0" name=""/>
        <dsp:cNvSpPr/>
      </dsp:nvSpPr>
      <dsp:spPr>
        <a:xfrm>
          <a:off x="1181573" y="1279196"/>
          <a:ext cx="4995202" cy="10230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8268" tIns="108268" rIns="108268" bIns="108268" numCol="1" spcCol="1270" anchor="ctr" anchorCtr="0">
          <a:noAutofit/>
        </a:bodyPr>
        <a:lstStyle/>
        <a:p>
          <a:pPr marL="0" lvl="0" indent="0" algn="l" defTabSz="1111250">
            <a:lnSpc>
              <a:spcPct val="100000"/>
            </a:lnSpc>
            <a:spcBef>
              <a:spcPct val="0"/>
            </a:spcBef>
            <a:spcAft>
              <a:spcPct val="35000"/>
            </a:spcAft>
            <a:buNone/>
          </a:pPr>
          <a:r>
            <a:rPr lang="en-US" sz="2500" kern="1200" dirty="0"/>
            <a:t>Decide on a Location</a:t>
          </a:r>
        </a:p>
      </dsp:txBody>
      <dsp:txXfrm>
        <a:off x="1181573" y="1279196"/>
        <a:ext cx="4995202" cy="1023007"/>
      </dsp:txXfrm>
    </dsp:sp>
    <dsp:sp modelId="{625AEBC4-C6DD-430A-8F95-BBF226EF4AB3}">
      <dsp:nvSpPr>
        <dsp:cNvPr id="0" name=""/>
        <dsp:cNvSpPr/>
      </dsp:nvSpPr>
      <dsp:spPr>
        <a:xfrm>
          <a:off x="0" y="2557955"/>
          <a:ext cx="6176776" cy="102300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EC1BAA1-CEB2-4B9D-A637-07137D038F05}">
      <dsp:nvSpPr>
        <dsp:cNvPr id="0" name=""/>
        <dsp:cNvSpPr/>
      </dsp:nvSpPr>
      <dsp:spPr>
        <a:xfrm>
          <a:off x="309459" y="2788132"/>
          <a:ext cx="562654" cy="56265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DEB2A193-A1DC-4B26-848A-CC858F8E32AC}">
      <dsp:nvSpPr>
        <dsp:cNvPr id="0" name=""/>
        <dsp:cNvSpPr/>
      </dsp:nvSpPr>
      <dsp:spPr>
        <a:xfrm>
          <a:off x="1181573" y="2557955"/>
          <a:ext cx="4995202" cy="10230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8268" tIns="108268" rIns="108268" bIns="108268" numCol="1" spcCol="1270" anchor="ctr" anchorCtr="0">
          <a:noAutofit/>
        </a:bodyPr>
        <a:lstStyle/>
        <a:p>
          <a:pPr marL="0" lvl="0" indent="0" algn="l" defTabSz="1111250">
            <a:lnSpc>
              <a:spcPct val="100000"/>
            </a:lnSpc>
            <a:spcBef>
              <a:spcPct val="0"/>
            </a:spcBef>
            <a:spcAft>
              <a:spcPct val="35000"/>
            </a:spcAft>
            <a:buNone/>
          </a:pPr>
          <a:r>
            <a:rPr lang="en-US" sz="2500" kern="1200" dirty="0"/>
            <a:t>Set Goals and Create a Plan</a:t>
          </a:r>
        </a:p>
      </dsp:txBody>
      <dsp:txXfrm>
        <a:off x="1181573" y="2557955"/>
        <a:ext cx="4995202" cy="102300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D1AB8C-BA11-4464-B8A2-B9164E617113}">
      <dsp:nvSpPr>
        <dsp:cNvPr id="0" name=""/>
        <dsp:cNvSpPr/>
      </dsp:nvSpPr>
      <dsp:spPr>
        <a:xfrm>
          <a:off x="0" y="2315"/>
          <a:ext cx="6506304" cy="1173307"/>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2108B0F-E4BD-4A6F-BFEA-E683C67C24E7}">
      <dsp:nvSpPr>
        <dsp:cNvPr id="0" name=""/>
        <dsp:cNvSpPr/>
      </dsp:nvSpPr>
      <dsp:spPr>
        <a:xfrm>
          <a:off x="354925" y="266309"/>
          <a:ext cx="645319" cy="64531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8803A60D-507D-420C-9034-01D5145DBC3D}">
      <dsp:nvSpPr>
        <dsp:cNvPr id="0" name=""/>
        <dsp:cNvSpPr/>
      </dsp:nvSpPr>
      <dsp:spPr>
        <a:xfrm>
          <a:off x="1355170" y="2315"/>
          <a:ext cx="5151133" cy="11733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4175" tIns="124175" rIns="124175" bIns="124175" numCol="1" spcCol="1270" anchor="ctr" anchorCtr="0">
          <a:noAutofit/>
        </a:bodyPr>
        <a:lstStyle/>
        <a:p>
          <a:pPr marL="0" lvl="0" indent="0" algn="l" defTabSz="666750">
            <a:lnSpc>
              <a:spcPct val="90000"/>
            </a:lnSpc>
            <a:spcBef>
              <a:spcPct val="0"/>
            </a:spcBef>
            <a:spcAft>
              <a:spcPct val="35000"/>
            </a:spcAft>
            <a:buNone/>
          </a:pPr>
          <a:r>
            <a:rPr lang="en-US" sz="1500" kern="1200"/>
            <a:t>Sustainable Travel Planner: Develop a feature that calculates and promotes eco-friendly travel itineraries, suggesting low-impact transportation, eco-certified accommodations, and activities to encourage responsible tourism.</a:t>
          </a:r>
        </a:p>
      </dsp:txBody>
      <dsp:txXfrm>
        <a:off x="1355170" y="2315"/>
        <a:ext cx="5151133" cy="1173307"/>
      </dsp:txXfrm>
    </dsp:sp>
    <dsp:sp modelId="{3FD06FCC-9E3F-490B-8A22-0D08C2B07BFA}">
      <dsp:nvSpPr>
        <dsp:cNvPr id="0" name=""/>
        <dsp:cNvSpPr/>
      </dsp:nvSpPr>
      <dsp:spPr>
        <a:xfrm>
          <a:off x="0" y="1468949"/>
          <a:ext cx="6506304" cy="1173307"/>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804767F-76CC-4883-B93F-64A19CE0AABD}">
      <dsp:nvSpPr>
        <dsp:cNvPr id="0" name=""/>
        <dsp:cNvSpPr/>
      </dsp:nvSpPr>
      <dsp:spPr>
        <a:xfrm>
          <a:off x="354925" y="1732943"/>
          <a:ext cx="645319" cy="64531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7681380E-2344-4AEB-8CDD-27AF5B22F288}">
      <dsp:nvSpPr>
        <dsp:cNvPr id="0" name=""/>
        <dsp:cNvSpPr/>
      </dsp:nvSpPr>
      <dsp:spPr>
        <a:xfrm>
          <a:off x="1355170" y="1468949"/>
          <a:ext cx="5151133" cy="11733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4175" tIns="124175" rIns="124175" bIns="124175" numCol="1" spcCol="1270" anchor="ctr" anchorCtr="0">
          <a:noAutofit/>
        </a:bodyPr>
        <a:lstStyle/>
        <a:p>
          <a:pPr marL="0" lvl="0" indent="0" algn="l" defTabSz="666750">
            <a:lnSpc>
              <a:spcPct val="90000"/>
            </a:lnSpc>
            <a:spcBef>
              <a:spcPct val="0"/>
            </a:spcBef>
            <a:spcAft>
              <a:spcPct val="35000"/>
            </a:spcAft>
            <a:buNone/>
          </a:pPr>
          <a:r>
            <a:rPr lang="en-US" sz="1500" kern="1200"/>
            <a:t>Personalized Cultural Immersion: Implement an AI-driven system that tailors travel recommendations based on users' cultural preferences, learning styles, and interests, ensuring a more personalized and enriching travel experience.</a:t>
          </a:r>
        </a:p>
      </dsp:txBody>
      <dsp:txXfrm>
        <a:off x="1355170" y="1468949"/>
        <a:ext cx="5151133" cy="1173307"/>
      </dsp:txXfrm>
    </dsp:sp>
    <dsp:sp modelId="{49A612B3-AFAA-4982-A6E3-2D49B4CD2D82}">
      <dsp:nvSpPr>
        <dsp:cNvPr id="0" name=""/>
        <dsp:cNvSpPr/>
      </dsp:nvSpPr>
      <dsp:spPr>
        <a:xfrm>
          <a:off x="0" y="2935583"/>
          <a:ext cx="6506304" cy="1173307"/>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E107FF5-9C08-4F31-AC86-A2912E700053}">
      <dsp:nvSpPr>
        <dsp:cNvPr id="0" name=""/>
        <dsp:cNvSpPr/>
      </dsp:nvSpPr>
      <dsp:spPr>
        <a:xfrm>
          <a:off x="354925" y="3199577"/>
          <a:ext cx="645319" cy="64531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4EE7DABB-FC4B-43E7-B075-C53D62B67148}">
      <dsp:nvSpPr>
        <dsp:cNvPr id="0" name=""/>
        <dsp:cNvSpPr/>
      </dsp:nvSpPr>
      <dsp:spPr>
        <a:xfrm>
          <a:off x="1355170" y="2935583"/>
          <a:ext cx="5151133" cy="11733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4175" tIns="124175" rIns="124175" bIns="124175" numCol="1" spcCol="1270" anchor="ctr" anchorCtr="0">
          <a:noAutofit/>
        </a:bodyPr>
        <a:lstStyle/>
        <a:p>
          <a:pPr marL="0" lvl="0" indent="0" algn="l" defTabSz="666750">
            <a:lnSpc>
              <a:spcPct val="90000"/>
            </a:lnSpc>
            <a:spcBef>
              <a:spcPct val="0"/>
            </a:spcBef>
            <a:spcAft>
              <a:spcPct val="35000"/>
            </a:spcAft>
            <a:buNone/>
          </a:pPr>
          <a:r>
            <a:rPr lang="en-US" sz="1500" kern="1200"/>
            <a:t>Blockchain-backed Loyalty Program: Introduce a decentralized loyalty program using blockchain, enhancing transparency, security, and ease of redemption for loyal customers across various travel and hospitality services.</a:t>
          </a:r>
        </a:p>
      </dsp:txBody>
      <dsp:txXfrm>
        <a:off x="1355170" y="2935583"/>
        <a:ext cx="5151133" cy="1173307"/>
      </dsp:txXfrm>
    </dsp:sp>
    <dsp:sp modelId="{A75F09B2-39C7-4EDC-AD5D-44C4948F8694}">
      <dsp:nvSpPr>
        <dsp:cNvPr id="0" name=""/>
        <dsp:cNvSpPr/>
      </dsp:nvSpPr>
      <dsp:spPr>
        <a:xfrm>
          <a:off x="0" y="4402217"/>
          <a:ext cx="6506304" cy="1173307"/>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00D603B-17A0-4149-BDB2-0D24F023AE8C}">
      <dsp:nvSpPr>
        <dsp:cNvPr id="0" name=""/>
        <dsp:cNvSpPr/>
      </dsp:nvSpPr>
      <dsp:spPr>
        <a:xfrm>
          <a:off x="354925" y="4666211"/>
          <a:ext cx="645319" cy="64531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2FF0E399-E6F0-430B-B251-403EA494468A}">
      <dsp:nvSpPr>
        <dsp:cNvPr id="0" name=""/>
        <dsp:cNvSpPr/>
      </dsp:nvSpPr>
      <dsp:spPr>
        <a:xfrm>
          <a:off x="1355170" y="4402217"/>
          <a:ext cx="5151133" cy="11733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4175" tIns="124175" rIns="124175" bIns="124175" numCol="1" spcCol="1270" anchor="ctr" anchorCtr="0">
          <a:noAutofit/>
        </a:bodyPr>
        <a:lstStyle/>
        <a:p>
          <a:pPr marL="0" lvl="0" indent="0" algn="l" defTabSz="666750">
            <a:lnSpc>
              <a:spcPct val="90000"/>
            </a:lnSpc>
            <a:spcBef>
              <a:spcPct val="0"/>
            </a:spcBef>
            <a:spcAft>
              <a:spcPct val="35000"/>
            </a:spcAft>
            <a:buNone/>
          </a:pPr>
          <a:r>
            <a:rPr lang="en-US" sz="1500" kern="1200"/>
            <a:t>Universal Language Translation: Integrate advanced real-time language translation capabilities to facilitate seamless communication between tourists and locals, fostering a more immersive and inclusive travel experience.</a:t>
          </a:r>
        </a:p>
      </dsp:txBody>
      <dsp:txXfrm>
        <a:off x="1355170" y="4402217"/>
        <a:ext cx="5151133" cy="1173307"/>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7939FE9-0B2E-4997-BA24-44FF9669BA9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D0AE1028-7A43-40A3-A2EC-124FFB073D7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8B3D3C9-ED3E-4430-A8CA-03711A676035}" type="datetimeFigureOut">
              <a:rPr lang="en-US" smtClean="0"/>
              <a:t>2/2/2024</a:t>
            </a:fld>
            <a:endParaRPr lang="en-US" dirty="0"/>
          </a:p>
        </p:txBody>
      </p:sp>
      <p:sp>
        <p:nvSpPr>
          <p:cNvPr id="4" name="Footer Placeholder 3">
            <a:extLst>
              <a:ext uri="{FF2B5EF4-FFF2-40B4-BE49-F238E27FC236}">
                <a16:creationId xmlns:a16="http://schemas.microsoft.com/office/drawing/2014/main" id="{8ACACB66-3B0A-415A-9449-9278044DA54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F9B7EC22-6F70-469D-B720-84BF796C518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A94CC5C-2831-4FAC-8076-6410B257E0B7}" type="slidenum">
              <a:rPr lang="en-US" smtClean="0"/>
              <a:t>‹#›</a:t>
            </a:fld>
            <a:endParaRPr lang="en-US" dirty="0"/>
          </a:p>
        </p:txBody>
      </p:sp>
    </p:spTree>
    <p:extLst>
      <p:ext uri="{BB962C8B-B14F-4D97-AF65-F5344CB8AC3E}">
        <p14:creationId xmlns:p14="http://schemas.microsoft.com/office/powerpoint/2010/main" val="95098384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3E67E2B-6215-4DB6-B113-75ACD1123374}" type="datetimeFigureOut">
              <a:rPr lang="en-US" smtClean="0"/>
              <a:t>2/2/2024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6BC8106-034A-47C1-ADA6-0A1F9E0E7474}" type="slidenum">
              <a:rPr lang="en-US" smtClean="0"/>
              <a:t>‹#›</a:t>
            </a:fld>
            <a:endParaRPr lang="en-US" dirty="0"/>
          </a:p>
        </p:txBody>
      </p:sp>
    </p:spTree>
    <p:extLst>
      <p:ext uri="{BB962C8B-B14F-4D97-AF65-F5344CB8AC3E}">
        <p14:creationId xmlns:p14="http://schemas.microsoft.com/office/powerpoint/2010/main" val="28807878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6BC8106-034A-47C1-ADA6-0A1F9E0E7474}" type="slidenum">
              <a:rPr lang="en-US" smtClean="0"/>
              <a:t>1</a:t>
            </a:fld>
            <a:endParaRPr lang="en-US" dirty="0"/>
          </a:p>
        </p:txBody>
      </p:sp>
    </p:spTree>
    <p:extLst>
      <p:ext uri="{BB962C8B-B14F-4D97-AF65-F5344CB8AC3E}">
        <p14:creationId xmlns:p14="http://schemas.microsoft.com/office/powerpoint/2010/main" val="30958595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6BC8106-034A-47C1-ADA6-0A1F9E0E7474}" type="slidenum">
              <a:rPr lang="en-US" smtClean="0"/>
              <a:t>4</a:t>
            </a:fld>
            <a:endParaRPr lang="en-US" dirty="0"/>
          </a:p>
        </p:txBody>
      </p:sp>
    </p:spTree>
    <p:extLst>
      <p:ext uri="{BB962C8B-B14F-4D97-AF65-F5344CB8AC3E}">
        <p14:creationId xmlns:p14="http://schemas.microsoft.com/office/powerpoint/2010/main" val="36730683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6BC8106-034A-47C1-ADA6-0A1F9E0E7474}" type="slidenum">
              <a:rPr lang="en-US" smtClean="0"/>
              <a:t>6</a:t>
            </a:fld>
            <a:endParaRPr lang="en-US" dirty="0"/>
          </a:p>
        </p:txBody>
      </p:sp>
    </p:spTree>
    <p:extLst>
      <p:ext uri="{BB962C8B-B14F-4D97-AF65-F5344CB8AC3E}">
        <p14:creationId xmlns:p14="http://schemas.microsoft.com/office/powerpoint/2010/main" val="33298230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6BC8106-034A-47C1-ADA6-0A1F9E0E7474}" type="slidenum">
              <a:rPr lang="en-US" smtClean="0"/>
              <a:t>10</a:t>
            </a:fld>
            <a:endParaRPr lang="en-US" dirty="0"/>
          </a:p>
        </p:txBody>
      </p:sp>
    </p:spTree>
    <p:extLst>
      <p:ext uri="{BB962C8B-B14F-4D97-AF65-F5344CB8AC3E}">
        <p14:creationId xmlns:p14="http://schemas.microsoft.com/office/powerpoint/2010/main" val="4974089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87DE6118-2437-4B30-8E3C-4D2BE6020583}" type="datetimeFigureOut">
              <a:rPr lang="en-US" smtClean="0"/>
              <a:pPr/>
              <a:t>2/2/2024</a:t>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9E57DC2-970A-4B3E-BB1C-7A09969E49DF}" type="slidenum">
              <a:rPr lang="en-US" smtClean="0"/>
              <a:pPr/>
              <a:t>‹#›</a:t>
            </a:fld>
            <a:endParaRPr lang="en-US" dirty="0"/>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extLst>
      <p:ext uri="{BB962C8B-B14F-4D97-AF65-F5344CB8AC3E}">
        <p14:creationId xmlns:p14="http://schemas.microsoft.com/office/powerpoint/2010/main" val="377962420"/>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smtClean="0"/>
              <a:t>2/2/2024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40514251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smtClean="0"/>
              <a:t>2/2/2024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38454996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smtClean="0"/>
              <a:t>2/2/2024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11504056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87DE6118-2437-4B30-8E3C-4D2BE6020583}" type="datetimeFigureOut">
              <a:rPr lang="en-US" smtClean="0"/>
              <a:pPr/>
              <a:t>2/2/2024</a:t>
            </a:fld>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9E57DC2-970A-4B3E-BB1C-7A09969E49DF}" type="slidenum">
              <a:rPr lang="en-US" smtClean="0"/>
              <a:pPr/>
              <a:t>‹#›</a:t>
            </a:fld>
            <a:endParaRPr lang="en-US"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extLst>
      <p:ext uri="{BB962C8B-B14F-4D97-AF65-F5344CB8AC3E}">
        <p14:creationId xmlns:p14="http://schemas.microsoft.com/office/powerpoint/2010/main" val="665941903"/>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7DE6118-2437-4B30-8E3C-4D2BE6020583}" type="datetimeFigureOut">
              <a:rPr lang="en-US" smtClean="0"/>
              <a:t>2/2/2024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13321953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7DE6118-2437-4B30-8E3C-4D2BE6020583}" type="datetimeFigureOut">
              <a:rPr lang="en-US" smtClean="0"/>
              <a:t>2/2/2024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12695969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7DE6118-2437-4B30-8E3C-4D2BE6020583}" type="datetimeFigureOut">
              <a:rPr lang="en-US" smtClean="0"/>
              <a:t>2/2/2024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5927912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7DE6118-2437-4B30-8E3C-4D2BE6020583}" type="datetimeFigureOut">
              <a:rPr lang="en-US" smtClean="0"/>
              <a:t>2/2/2024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8098326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smtClean="0"/>
              <a:pPr/>
              <a:t>2/2/2024</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smtClean="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6845126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smtClean="0"/>
              <a:pPr/>
              <a:t>2/2/2024</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smtClean="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5639386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87DE6118-2437-4B30-8E3C-4D2BE6020583}" type="datetimeFigureOut">
              <a:rPr lang="en-US" smtClean="0"/>
              <a:pPr/>
              <a:t>2/2/2024</a:t>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9E57DC2-970A-4B3E-BB1C-7A09969E49DF}" type="slidenum">
              <a:rPr lang="en-US" smtClean="0"/>
              <a:pPr/>
              <a:t>‹#›</a:t>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70151560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8.jpeg"/><Relationship Id="rId7" Type="http://schemas.openxmlformats.org/officeDocument/2006/relationships/diagramColors" Target="../diagrams/colors1.xml"/><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7.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4.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25" name="Picture 24" descr="person with bookbag staring out over the mountains">
            <a:extLst>
              <a:ext uri="{FF2B5EF4-FFF2-40B4-BE49-F238E27FC236}">
                <a16:creationId xmlns:a16="http://schemas.microsoft.com/office/drawing/2014/main" id="{0461DC49-1338-C24E-A3BB-5919AD12F596}"/>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0" y="10"/>
            <a:ext cx="12191999" cy="6859300"/>
          </a:xfrm>
          <a:prstGeom prst="rect">
            <a:avLst/>
          </a:prstGeom>
        </p:spPr>
      </p:pic>
      <p:sp>
        <p:nvSpPr>
          <p:cNvPr id="30" name="Rectangle 29">
            <a:extLst>
              <a:ext uri="{FF2B5EF4-FFF2-40B4-BE49-F238E27FC236}">
                <a16:creationId xmlns:a16="http://schemas.microsoft.com/office/drawing/2014/main" id="{310B1DD0-264A-47E3-A16A-C87AFA51E6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58" y="0"/>
            <a:ext cx="12192000" cy="6858000"/>
          </a:xfrm>
          <a:prstGeom prst="rect">
            <a:avLst/>
          </a:prstGeom>
          <a:gradFill flip="none" rotWithShape="1">
            <a:gsLst>
              <a:gs pos="20000">
                <a:schemeClr val="tx2">
                  <a:alpha val="70000"/>
                </a:schemeClr>
              </a:gs>
              <a:gs pos="100000">
                <a:schemeClr val="tx2"/>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Freeform 6">
            <a:extLst>
              <a:ext uri="{FF2B5EF4-FFF2-40B4-BE49-F238E27FC236}">
                <a16:creationId xmlns:a16="http://schemas.microsoft.com/office/drawing/2014/main" id="{69C1BB7B-F21E-41A2-B30C-D8507B9602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bg2"/>
          </a:solidFill>
          <a:ln w="0">
            <a:noFill/>
            <a:prstDash val="solid"/>
            <a:round/>
            <a:headEnd/>
            <a:tailEnd/>
          </a:ln>
        </p:spPr>
        <p:txBody>
          <a:bodyPr/>
          <a:lstStyle/>
          <a:p>
            <a:endParaRPr lang="en-IN"/>
          </a:p>
        </p:txBody>
      </p:sp>
      <p:sp>
        <p:nvSpPr>
          <p:cNvPr id="34" name="Freeform 6">
            <a:extLst>
              <a:ext uri="{FF2B5EF4-FFF2-40B4-BE49-F238E27FC236}">
                <a16:creationId xmlns:a16="http://schemas.microsoft.com/office/drawing/2014/main" id="{DF6D7DDE-F8A1-4105-9729-F9EB5F81A3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bg2"/>
          </a:solidFill>
          <a:ln w="0">
            <a:noFill/>
            <a:prstDash val="solid"/>
            <a:round/>
            <a:headEnd/>
            <a:tailEnd/>
          </a:ln>
        </p:spPr>
        <p:txBody>
          <a:bodyPr/>
          <a:lstStyle/>
          <a:p>
            <a:endParaRPr lang="en-IN"/>
          </a:p>
        </p:txBody>
      </p:sp>
      <p:sp>
        <p:nvSpPr>
          <p:cNvPr id="2" name="Title 1">
            <a:extLst>
              <a:ext uri="{FF2B5EF4-FFF2-40B4-BE49-F238E27FC236}">
                <a16:creationId xmlns:a16="http://schemas.microsoft.com/office/drawing/2014/main" id="{A5C93519-6B29-1346-9FCB-0835B80531A4}"/>
              </a:ext>
            </a:extLst>
          </p:cNvPr>
          <p:cNvSpPr>
            <a:spLocks noGrp="1"/>
          </p:cNvSpPr>
          <p:nvPr>
            <p:ph type="ctrTitle"/>
          </p:nvPr>
        </p:nvSpPr>
        <p:spPr>
          <a:xfrm>
            <a:off x="1909630" y="2379887"/>
            <a:ext cx="8361229" cy="2098226"/>
          </a:xfrm>
        </p:spPr>
        <p:txBody>
          <a:bodyPr>
            <a:normAutofit fontScale="90000"/>
          </a:bodyPr>
          <a:lstStyle/>
          <a:p>
            <a:r>
              <a:rPr lang="en-US" dirty="0">
                <a:solidFill>
                  <a:schemeClr val="bg2"/>
                </a:solidFill>
              </a:rPr>
              <a:t>Tourism and hospitality management system</a:t>
            </a:r>
          </a:p>
        </p:txBody>
      </p:sp>
    </p:spTree>
    <p:extLst>
      <p:ext uri="{BB962C8B-B14F-4D97-AF65-F5344CB8AC3E}">
        <p14:creationId xmlns:p14="http://schemas.microsoft.com/office/powerpoint/2010/main" val="15465803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6" name="Picture 5" descr="Woman carrying briefcase heading down road">
            <a:extLst>
              <a:ext uri="{FF2B5EF4-FFF2-40B4-BE49-F238E27FC236}">
                <a16:creationId xmlns:a16="http://schemas.microsoft.com/office/drawing/2014/main" id="{6BE62510-A175-9D47-9EDF-D9FB6C162CE7}"/>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258" y="10"/>
            <a:ext cx="12191980" cy="6859300"/>
          </a:xfrm>
          <a:prstGeom prst="rect">
            <a:avLst/>
          </a:prstGeom>
        </p:spPr>
      </p:pic>
      <p:sp>
        <p:nvSpPr>
          <p:cNvPr id="11" name="Rectangle 10">
            <a:extLst>
              <a:ext uri="{FF2B5EF4-FFF2-40B4-BE49-F238E27FC236}">
                <a16:creationId xmlns:a16="http://schemas.microsoft.com/office/drawing/2014/main" id="{310B1DD0-264A-47E3-A16A-C87AFA51E6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58" y="0"/>
            <a:ext cx="12192000" cy="6858000"/>
          </a:xfrm>
          <a:prstGeom prst="rect">
            <a:avLst/>
          </a:prstGeom>
          <a:gradFill flip="none" rotWithShape="1">
            <a:gsLst>
              <a:gs pos="20000">
                <a:schemeClr val="tx2">
                  <a:alpha val="70000"/>
                </a:schemeClr>
              </a:gs>
              <a:gs pos="100000">
                <a:schemeClr val="tx2"/>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Freeform 6">
            <a:extLst>
              <a:ext uri="{FF2B5EF4-FFF2-40B4-BE49-F238E27FC236}">
                <a16:creationId xmlns:a16="http://schemas.microsoft.com/office/drawing/2014/main" id="{69C1BB7B-F21E-41A2-B30C-D8507B9602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bg2"/>
          </a:solidFill>
          <a:ln w="0">
            <a:noFill/>
            <a:prstDash val="solid"/>
            <a:round/>
            <a:headEnd/>
            <a:tailEnd/>
          </a:ln>
        </p:spPr>
        <p:txBody>
          <a:bodyPr/>
          <a:lstStyle/>
          <a:p>
            <a:endParaRPr lang="en-IN"/>
          </a:p>
        </p:txBody>
      </p:sp>
      <p:sp>
        <p:nvSpPr>
          <p:cNvPr id="15" name="Freeform 6">
            <a:extLst>
              <a:ext uri="{FF2B5EF4-FFF2-40B4-BE49-F238E27FC236}">
                <a16:creationId xmlns:a16="http://schemas.microsoft.com/office/drawing/2014/main" id="{DF6D7DDE-F8A1-4105-9729-F9EB5F81A3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bg2"/>
          </a:solidFill>
          <a:ln w="0">
            <a:noFill/>
            <a:prstDash val="solid"/>
            <a:round/>
            <a:headEnd/>
            <a:tailEnd/>
          </a:ln>
        </p:spPr>
        <p:txBody>
          <a:bodyPr/>
          <a:lstStyle/>
          <a:p>
            <a:endParaRPr lang="en-IN"/>
          </a:p>
        </p:txBody>
      </p:sp>
      <p:sp>
        <p:nvSpPr>
          <p:cNvPr id="2" name="Title 1">
            <a:extLst>
              <a:ext uri="{FF2B5EF4-FFF2-40B4-BE49-F238E27FC236}">
                <a16:creationId xmlns:a16="http://schemas.microsoft.com/office/drawing/2014/main" id="{A5C93519-6B29-1346-9FCB-0835B80531A4}"/>
              </a:ext>
            </a:extLst>
          </p:cNvPr>
          <p:cNvSpPr>
            <a:spLocks noGrp="1"/>
          </p:cNvSpPr>
          <p:nvPr>
            <p:ph type="ctrTitle"/>
          </p:nvPr>
        </p:nvSpPr>
        <p:spPr>
          <a:xfrm>
            <a:off x="1915128" y="1788454"/>
            <a:ext cx="8361229" cy="2098226"/>
          </a:xfrm>
        </p:spPr>
        <p:txBody>
          <a:bodyPr>
            <a:normAutofit/>
          </a:bodyPr>
          <a:lstStyle/>
          <a:p>
            <a:r>
              <a:rPr lang="en-US" dirty="0">
                <a:solidFill>
                  <a:schemeClr val="bg2"/>
                </a:solidFill>
              </a:rPr>
              <a:t>Thank you</a:t>
            </a:r>
          </a:p>
        </p:txBody>
      </p:sp>
      <p:sp>
        <p:nvSpPr>
          <p:cNvPr id="3" name="Subtitle 2">
            <a:extLst>
              <a:ext uri="{FF2B5EF4-FFF2-40B4-BE49-F238E27FC236}">
                <a16:creationId xmlns:a16="http://schemas.microsoft.com/office/drawing/2014/main" id="{D698B4E1-5F4F-8E4F-97D2-0176CBCC4A51}"/>
              </a:ext>
            </a:extLst>
          </p:cNvPr>
          <p:cNvSpPr>
            <a:spLocks noGrp="1"/>
          </p:cNvSpPr>
          <p:nvPr>
            <p:ph type="subTitle" idx="1"/>
          </p:nvPr>
        </p:nvSpPr>
        <p:spPr>
          <a:xfrm>
            <a:off x="2679906" y="3956279"/>
            <a:ext cx="6831673" cy="1086237"/>
          </a:xfrm>
        </p:spPr>
        <p:txBody>
          <a:bodyPr>
            <a:normAutofit fontScale="92500" lnSpcReduction="10000"/>
          </a:bodyPr>
          <a:lstStyle/>
          <a:p>
            <a:r>
              <a:rPr lang="en-US" dirty="0">
                <a:solidFill>
                  <a:schemeClr val="bg2"/>
                </a:solidFill>
              </a:rPr>
              <a:t>M.Rohit-2200033118</a:t>
            </a:r>
          </a:p>
          <a:p>
            <a:r>
              <a:rPr lang="en-US" dirty="0">
                <a:solidFill>
                  <a:schemeClr val="bg2"/>
                </a:solidFill>
              </a:rPr>
              <a:t>K.Vishnu-2200090229</a:t>
            </a:r>
          </a:p>
          <a:p>
            <a:r>
              <a:rPr lang="en-US" dirty="0">
                <a:solidFill>
                  <a:schemeClr val="bg2"/>
                </a:solidFill>
              </a:rPr>
              <a:t>Ch.Nithin-2200031947</a:t>
            </a:r>
          </a:p>
        </p:txBody>
      </p:sp>
    </p:spTree>
    <p:extLst>
      <p:ext uri="{BB962C8B-B14F-4D97-AF65-F5344CB8AC3E}">
        <p14:creationId xmlns:p14="http://schemas.microsoft.com/office/powerpoint/2010/main" val="17991209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2793B903-AB42-42A0-AE97-93D366679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p:nvSpPr>
          <p:cNvPr id="16" name="Rectangle 15">
            <a:extLst>
              <a:ext uri="{FF2B5EF4-FFF2-40B4-BE49-F238E27FC236}">
                <a16:creationId xmlns:a16="http://schemas.microsoft.com/office/drawing/2014/main" id="{A93D97C6-63EF-4CA6-B01D-25E2772DC9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A2BC8A3-3EDC-A2E4-DF4B-81D8863E9A38}"/>
              </a:ext>
            </a:extLst>
          </p:cNvPr>
          <p:cNvSpPr>
            <a:spLocks noGrp="1"/>
          </p:cNvSpPr>
          <p:nvPr>
            <p:ph type="title"/>
          </p:nvPr>
        </p:nvSpPr>
        <p:spPr>
          <a:xfrm>
            <a:off x="5100824" y="685800"/>
            <a:ext cx="6176776" cy="1485900"/>
          </a:xfrm>
        </p:spPr>
        <p:txBody>
          <a:bodyPr vert="horz" lIns="91440" tIns="45720" rIns="91440" bIns="45720" rtlCol="0" anchor="t">
            <a:normAutofit/>
          </a:bodyPr>
          <a:lstStyle/>
          <a:p>
            <a:r>
              <a:rPr lang="en-US" sz="3400"/>
              <a:t>What is a Tourism and Hospitality Management System?</a:t>
            </a:r>
          </a:p>
        </p:txBody>
      </p:sp>
      <p:pic>
        <p:nvPicPr>
          <p:cNvPr id="7" name="Graphic 6" descr="Mountain scene">
            <a:extLst>
              <a:ext uri="{FF2B5EF4-FFF2-40B4-BE49-F238E27FC236}">
                <a16:creationId xmlns:a16="http://schemas.microsoft.com/office/drawing/2014/main" id="{C997AE16-54CB-CDB0-D694-EF0B4CD85E6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34276" y="1881930"/>
            <a:ext cx="3093388" cy="3093388"/>
          </a:xfrm>
          <a:prstGeom prst="rect">
            <a:avLst/>
          </a:prstGeom>
        </p:spPr>
      </p:pic>
      <p:sp>
        <p:nvSpPr>
          <p:cNvPr id="14" name="Rectangle 13">
            <a:extLst>
              <a:ext uri="{FF2B5EF4-FFF2-40B4-BE49-F238E27FC236}">
                <a16:creationId xmlns:a16="http://schemas.microsoft.com/office/drawing/2014/main" id="{5DA4A40B-EDCE-42FC-B189-AEFB4F82E8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7354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p:nvSpPr>
          <p:cNvPr id="3" name="Content Placeholder 2">
            <a:extLst>
              <a:ext uri="{FF2B5EF4-FFF2-40B4-BE49-F238E27FC236}">
                <a16:creationId xmlns:a16="http://schemas.microsoft.com/office/drawing/2014/main" id="{A92ABCA7-766D-BE0E-7062-D8C17A7BE67A}"/>
              </a:ext>
            </a:extLst>
          </p:cNvPr>
          <p:cNvSpPr>
            <a:spLocks noGrp="1"/>
          </p:cNvSpPr>
          <p:nvPr>
            <p:ph sz="half" idx="1"/>
          </p:nvPr>
        </p:nvSpPr>
        <p:spPr>
          <a:xfrm>
            <a:off x="5100824" y="2286000"/>
            <a:ext cx="6176776" cy="3581400"/>
          </a:xfrm>
        </p:spPr>
        <p:txBody>
          <a:bodyPr vert="horz" lIns="91440" tIns="45720" rIns="91440" bIns="45720" rtlCol="0">
            <a:normAutofit/>
          </a:bodyPr>
          <a:lstStyle/>
          <a:p>
            <a:r>
              <a:rPr lang="en-US" sz="1700"/>
              <a:t>A Tourism and Hospitality Management System is a comprehensive software solution designed to streamline and enhance the operations of businesses in the tourism and hospitality industry. It encompasses modules for reservations, bookings, guest management, billing, and other essential functions, facilitating efficient day-to-day operations. The system also often includes features such as inventory management, reporting, and analytics to help businesses optimize their resources and improve customer experiences. By centralizing tasks and information, it enables businesses, including hotels, resorts, and travel agencies, to manage their services more effectively, enhance customer satisfaction, and ultimately drive overall operational efficiency in the tourism and hospitality sector.</a:t>
            </a:r>
          </a:p>
        </p:txBody>
      </p:sp>
    </p:spTree>
    <p:extLst>
      <p:ext uri="{BB962C8B-B14F-4D97-AF65-F5344CB8AC3E}">
        <p14:creationId xmlns:p14="http://schemas.microsoft.com/office/powerpoint/2010/main" val="1239170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2A97F59D-628C-4053-B41F-489D0045FD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useBgFill="1">
        <p:nvSpPr>
          <p:cNvPr id="17" name="Rectangle 16">
            <a:extLst>
              <a:ext uri="{FF2B5EF4-FFF2-40B4-BE49-F238E27FC236}">
                <a16:creationId xmlns:a16="http://schemas.microsoft.com/office/drawing/2014/main" id="{7C159B63-C56D-4E4E-8B07-40A1346DC9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779A2B2-DF84-B769-28EA-B3E9570122EA}"/>
              </a:ext>
            </a:extLst>
          </p:cNvPr>
          <p:cNvSpPr>
            <a:spLocks noGrp="1"/>
          </p:cNvSpPr>
          <p:nvPr>
            <p:ph type="title"/>
          </p:nvPr>
        </p:nvSpPr>
        <p:spPr>
          <a:xfrm>
            <a:off x="967902" y="1194180"/>
            <a:ext cx="3523938" cy="5020353"/>
          </a:xfrm>
        </p:spPr>
        <p:txBody>
          <a:bodyPr vert="horz" lIns="91440" tIns="45720" rIns="91440" bIns="45720" rtlCol="0" anchor="t">
            <a:normAutofit/>
          </a:bodyPr>
          <a:lstStyle/>
          <a:p>
            <a:r>
              <a:rPr lang="en-US"/>
              <a:t>What should the Application contain?</a:t>
            </a:r>
          </a:p>
        </p:txBody>
      </p:sp>
      <p:sp>
        <p:nvSpPr>
          <p:cNvPr id="18" name="Rectangle 17">
            <a:extLst>
              <a:ext uri="{FF2B5EF4-FFF2-40B4-BE49-F238E27FC236}">
                <a16:creationId xmlns:a16="http://schemas.microsoft.com/office/drawing/2014/main" id="{27DEF201-077E-444A-A3F0-66E1425357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p:nvSpPr>
          <p:cNvPr id="3" name="Content Placeholder 2">
            <a:extLst>
              <a:ext uri="{FF2B5EF4-FFF2-40B4-BE49-F238E27FC236}">
                <a16:creationId xmlns:a16="http://schemas.microsoft.com/office/drawing/2014/main" id="{B9328E32-288C-AFE1-B232-FB8BBAF6589A}"/>
              </a:ext>
            </a:extLst>
          </p:cNvPr>
          <p:cNvSpPr>
            <a:spLocks noGrp="1"/>
          </p:cNvSpPr>
          <p:nvPr>
            <p:ph sz="half" idx="1"/>
          </p:nvPr>
        </p:nvSpPr>
        <p:spPr>
          <a:xfrm>
            <a:off x="5056541" y="1194179"/>
            <a:ext cx="6114847" cy="5020353"/>
          </a:xfrm>
        </p:spPr>
        <p:txBody>
          <a:bodyPr vert="horz" lIns="91440" tIns="45720" rIns="91440" bIns="45720" rtlCol="0">
            <a:normAutofit/>
          </a:bodyPr>
          <a:lstStyle/>
          <a:p>
            <a:r>
              <a:rPr lang="en-US" sz="1900"/>
              <a:t>A Tourism and Hospitality Management System web application should include features such as online reservation and booking functionality, user-friendly interfaces for guests and staff, real-time availability updates, secure payment processing, customer relationship management (CRM) tools, and reporting modules for analytics. Additionally, it should support room and resource management, automated communication systems, and integration with third-party services like maps and review platforms. Mobile responsiveness, multilingual support, and robust security measures are essential for a comprehensive solution. Efficient inventory management, staff scheduling, and guest feedback mechanisms further enhance the system's effectiveness, providing a seamless experience for both customers and hospitality providers.</a:t>
            </a:r>
          </a:p>
          <a:p>
            <a:endParaRPr lang="en-US" sz="1900"/>
          </a:p>
          <a:p>
            <a:endParaRPr lang="en-US" sz="1900"/>
          </a:p>
          <a:p>
            <a:endParaRPr lang="en-US" sz="1900"/>
          </a:p>
          <a:p>
            <a:endParaRPr lang="en-US" sz="1900"/>
          </a:p>
          <a:p>
            <a:endParaRPr lang="en-US" sz="1900"/>
          </a:p>
        </p:txBody>
      </p:sp>
    </p:spTree>
    <p:extLst>
      <p:ext uri="{BB962C8B-B14F-4D97-AF65-F5344CB8AC3E}">
        <p14:creationId xmlns:p14="http://schemas.microsoft.com/office/powerpoint/2010/main" val="26795632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C96282C0-351C-48EE-A89D-D662C5DB25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3F6D5E8-15CF-4755-910B-1B5A1E777357}"/>
              </a:ext>
            </a:extLst>
          </p:cNvPr>
          <p:cNvSpPr>
            <a:spLocks noGrp="1"/>
          </p:cNvSpPr>
          <p:nvPr>
            <p:ph type="title"/>
          </p:nvPr>
        </p:nvSpPr>
        <p:spPr>
          <a:xfrm>
            <a:off x="5100824" y="685800"/>
            <a:ext cx="6176776" cy="1485900"/>
          </a:xfrm>
        </p:spPr>
        <p:txBody>
          <a:bodyPr>
            <a:normAutofit/>
          </a:bodyPr>
          <a:lstStyle/>
          <a:p>
            <a:r>
              <a:rPr lang="en-US" dirty="0"/>
              <a:t>Statistics from Public Feedback</a:t>
            </a:r>
          </a:p>
        </p:txBody>
      </p:sp>
      <p:pic>
        <p:nvPicPr>
          <p:cNvPr id="22" name="Picture 21" descr="World map with flight paths">
            <a:extLst>
              <a:ext uri="{FF2B5EF4-FFF2-40B4-BE49-F238E27FC236}">
                <a16:creationId xmlns:a16="http://schemas.microsoft.com/office/drawing/2014/main" id="{F81FFA6F-A490-BF3C-8930-2A370A89D3CD}"/>
              </a:ext>
            </a:extLst>
          </p:cNvPr>
          <p:cNvPicPr>
            <a:picLocks noChangeAspect="1"/>
          </p:cNvPicPr>
          <p:nvPr/>
        </p:nvPicPr>
        <p:blipFill rotWithShape="1">
          <a:blip r:embed="rId3"/>
          <a:srcRect l="24515" r="31960" b="1"/>
          <a:stretch/>
        </p:blipFill>
        <p:spPr>
          <a:xfrm>
            <a:off x="-1" y="10"/>
            <a:ext cx="4373546" cy="6857990"/>
          </a:xfrm>
          <a:prstGeom prst="rect">
            <a:avLst/>
          </a:prstGeom>
        </p:spPr>
      </p:pic>
      <p:sp>
        <p:nvSpPr>
          <p:cNvPr id="28" name="Rectangle 27">
            <a:extLst>
              <a:ext uri="{FF2B5EF4-FFF2-40B4-BE49-F238E27FC236}">
                <a16:creationId xmlns:a16="http://schemas.microsoft.com/office/drawing/2014/main" id="{1B35EC73-2F87-44A7-B231-91053659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7354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p:nvSpPr>
          <p:cNvPr id="4" name="Content Placeholder 3">
            <a:extLst>
              <a:ext uri="{FF2B5EF4-FFF2-40B4-BE49-F238E27FC236}">
                <a16:creationId xmlns:a16="http://schemas.microsoft.com/office/drawing/2014/main" id="{6FFF5199-C1F3-A583-3DE8-C56415F134D1}"/>
              </a:ext>
            </a:extLst>
          </p:cNvPr>
          <p:cNvSpPr>
            <a:spLocks noGrp="1"/>
          </p:cNvSpPr>
          <p:nvPr>
            <p:ph idx="1"/>
          </p:nvPr>
        </p:nvSpPr>
        <p:spPr>
          <a:xfrm>
            <a:off x="5100824" y="2286000"/>
            <a:ext cx="6176776" cy="3581400"/>
          </a:xfrm>
        </p:spPr>
        <p:txBody>
          <a:bodyPr>
            <a:normAutofit/>
          </a:bodyPr>
          <a:lstStyle/>
          <a:p>
            <a:r>
              <a:rPr lang="en-US" sz="1700"/>
              <a:t>The public feedback for our Tourism and Hospitality Management System web application has been overwhelmingly positive. Users appreciate its intuitive interface, which streamlines booking processes and enhances overall user experience. The real-time updates on travel itineraries and personalized recommendations have garnered praise for their efficiency. Additionally, the responsive customer support has earned high marks, resolving queries promptly. Some users have suggested minor improvements in the search functionality, indicating a desire for enhanced customization options. Overall, the feedback reflects a strong satisfaction with the application's functionality and highlights its potential for further growth through continuous refinement based on user input.</a:t>
            </a:r>
            <a:endParaRPr lang="en-IN" sz="1700"/>
          </a:p>
        </p:txBody>
      </p:sp>
    </p:spTree>
    <p:extLst>
      <p:ext uri="{BB962C8B-B14F-4D97-AF65-F5344CB8AC3E}">
        <p14:creationId xmlns:p14="http://schemas.microsoft.com/office/powerpoint/2010/main" val="3745136551"/>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BFDC535F-AC0A-417D-96AB-6706BECACD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726" cy="6858000"/>
          </a:xfrm>
          <a:prstGeom prst="rect">
            <a:avLst/>
          </a:prstGeom>
          <a:solidFill>
            <a:srgbClr val="6257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97AAAF8E-31DB-4148-8FCA-4D8233D691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5953" y="484068"/>
            <a:ext cx="6898027" cy="58893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DBBF7046-D6A2-9EF1-DAD8-22152AAF489A}"/>
              </a:ext>
            </a:extLst>
          </p:cNvPr>
          <p:cNvPicPr>
            <a:picLocks noChangeAspect="1"/>
          </p:cNvPicPr>
          <p:nvPr/>
        </p:nvPicPr>
        <p:blipFill>
          <a:blip r:embed="rId2"/>
          <a:stretch>
            <a:fillRect/>
          </a:stretch>
        </p:blipFill>
        <p:spPr>
          <a:xfrm>
            <a:off x="495953" y="481754"/>
            <a:ext cx="6898027" cy="5874597"/>
          </a:xfrm>
          <a:prstGeom prst="rect">
            <a:avLst/>
          </a:prstGeom>
        </p:spPr>
      </p:pic>
      <p:sp>
        <p:nvSpPr>
          <p:cNvPr id="18" name="Rectangle 17">
            <a:extLst>
              <a:ext uri="{FF2B5EF4-FFF2-40B4-BE49-F238E27FC236}">
                <a16:creationId xmlns:a16="http://schemas.microsoft.com/office/drawing/2014/main" id="{AA274328-4774-4DF9-BA53-452565122F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61393" y="484069"/>
            <a:ext cx="4145975" cy="349989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9F487209-23A8-4CBF-1746-33910B98F635}"/>
              </a:ext>
            </a:extLst>
          </p:cNvPr>
          <p:cNvPicPr>
            <a:picLocks noChangeAspect="1"/>
          </p:cNvPicPr>
          <p:nvPr/>
        </p:nvPicPr>
        <p:blipFill>
          <a:blip r:embed="rId3"/>
          <a:stretch>
            <a:fillRect/>
          </a:stretch>
        </p:blipFill>
        <p:spPr>
          <a:xfrm>
            <a:off x="7552968" y="1554358"/>
            <a:ext cx="4035651" cy="1566170"/>
          </a:xfrm>
          <a:prstGeom prst="rect">
            <a:avLst/>
          </a:prstGeom>
        </p:spPr>
      </p:pic>
      <p:sp>
        <p:nvSpPr>
          <p:cNvPr id="20" name="Rectangle 19">
            <a:extLst>
              <a:ext uri="{FF2B5EF4-FFF2-40B4-BE49-F238E27FC236}">
                <a16:creationId xmlns:a16="http://schemas.microsoft.com/office/drawing/2014/main" id="{01C7B46D-2FEF-4FAA-915B-8B21A66BB6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61393" y="4144834"/>
            <a:ext cx="4145975" cy="221151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18ED6F83-170A-7685-4F1C-86B42E0B0C6D}"/>
              </a:ext>
            </a:extLst>
          </p:cNvPr>
          <p:cNvPicPr>
            <a:picLocks noChangeAspect="1"/>
          </p:cNvPicPr>
          <p:nvPr/>
        </p:nvPicPr>
        <p:blipFill>
          <a:blip r:embed="rId4"/>
          <a:stretch>
            <a:fillRect/>
          </a:stretch>
        </p:blipFill>
        <p:spPr>
          <a:xfrm>
            <a:off x="7561393" y="4462989"/>
            <a:ext cx="4134654" cy="1579531"/>
          </a:xfrm>
          <a:prstGeom prst="rect">
            <a:avLst/>
          </a:prstGeom>
        </p:spPr>
      </p:pic>
    </p:spTree>
    <p:extLst>
      <p:ext uri="{BB962C8B-B14F-4D97-AF65-F5344CB8AC3E}">
        <p14:creationId xmlns:p14="http://schemas.microsoft.com/office/powerpoint/2010/main" val="2751494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0" name="Rectangle 89">
            <a:extLst>
              <a:ext uri="{FF2B5EF4-FFF2-40B4-BE49-F238E27FC236}">
                <a16:creationId xmlns:a16="http://schemas.microsoft.com/office/drawing/2014/main" id="{0E807223-DF88-4D6D-970E-08919E5E02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p:nvSpPr>
          <p:cNvPr id="92" name="Rectangle 91">
            <a:extLst>
              <a:ext uri="{FF2B5EF4-FFF2-40B4-BE49-F238E27FC236}">
                <a16:creationId xmlns:a16="http://schemas.microsoft.com/office/drawing/2014/main" id="{83B91B61-BFCA-4647-957E-A8269BE46F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3F6D5E8-15CF-4755-910B-1B5A1E777357}"/>
              </a:ext>
            </a:extLst>
          </p:cNvPr>
          <p:cNvSpPr>
            <a:spLocks noGrp="1"/>
          </p:cNvSpPr>
          <p:nvPr>
            <p:ph type="title"/>
          </p:nvPr>
        </p:nvSpPr>
        <p:spPr>
          <a:xfrm>
            <a:off x="5100824" y="685800"/>
            <a:ext cx="6176776" cy="1485900"/>
          </a:xfrm>
        </p:spPr>
        <p:txBody>
          <a:bodyPr vert="horz" lIns="91440" tIns="45720" rIns="91440" bIns="45720" rtlCol="0" anchor="t">
            <a:normAutofit/>
          </a:bodyPr>
          <a:lstStyle/>
          <a:p>
            <a:r>
              <a:rPr lang="en-US" dirty="0"/>
              <a:t>What Customers Desire From a Tourism Website</a:t>
            </a:r>
          </a:p>
        </p:txBody>
      </p:sp>
      <p:pic>
        <p:nvPicPr>
          <p:cNvPr id="15" name="Content Placeholder 14" descr="Person laying down on a laptop">
            <a:extLst>
              <a:ext uri="{FF2B5EF4-FFF2-40B4-BE49-F238E27FC236}">
                <a16:creationId xmlns:a16="http://schemas.microsoft.com/office/drawing/2014/main" id="{C7F36DA5-3286-4EAB-8CE6-344245727B63}"/>
              </a:ext>
            </a:extLst>
          </p:cNvPr>
          <p:cNvPicPr>
            <a:picLocks noGrp="1" noChangeAspect="1"/>
          </p:cNvPicPr>
          <p:nvPr>
            <p:ph sz="half" idx="1"/>
          </p:nvPr>
        </p:nvPicPr>
        <p:blipFill rotWithShape="1">
          <a:blip r:embed="rId3" cstate="print">
            <a:extLst>
              <a:ext uri="{28A0092B-C50C-407E-A947-70E740481C1C}">
                <a14:useLocalDpi xmlns:a14="http://schemas.microsoft.com/office/drawing/2010/main"/>
              </a:ext>
            </a:extLst>
          </a:blip>
          <a:srcRect t="36" r="-1" b="-1"/>
          <a:stretch/>
        </p:blipFill>
        <p:spPr>
          <a:xfrm>
            <a:off x="-1" y="10"/>
            <a:ext cx="4373546" cy="6857990"/>
          </a:xfrm>
          <a:prstGeom prst="rect">
            <a:avLst/>
          </a:prstGeom>
        </p:spPr>
      </p:pic>
      <p:sp>
        <p:nvSpPr>
          <p:cNvPr id="94" name="Rectangle 93">
            <a:extLst>
              <a:ext uri="{FF2B5EF4-FFF2-40B4-BE49-F238E27FC236}">
                <a16:creationId xmlns:a16="http://schemas.microsoft.com/office/drawing/2014/main" id="{92D1D7C6-1C89-420C-8D35-483654167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7354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graphicFrame>
        <p:nvGraphicFramePr>
          <p:cNvPr id="11" name="Content Placeholder 2" descr="Icon SmartArt graphic">
            <a:extLst>
              <a:ext uri="{FF2B5EF4-FFF2-40B4-BE49-F238E27FC236}">
                <a16:creationId xmlns:a16="http://schemas.microsoft.com/office/drawing/2014/main" id="{2C3B66B2-5616-4950-BC4A-AF268B5D77D6}"/>
              </a:ext>
            </a:extLst>
          </p:cNvPr>
          <p:cNvGraphicFramePr>
            <a:graphicFrameLocks noGrp="1"/>
          </p:cNvGraphicFramePr>
          <p:nvPr>
            <p:ph sz="half" idx="2"/>
            <p:extLst>
              <p:ext uri="{D42A27DB-BD31-4B8C-83A1-F6EECF244321}">
                <p14:modId xmlns:p14="http://schemas.microsoft.com/office/powerpoint/2010/main" val="3519620051"/>
              </p:ext>
            </p:extLst>
          </p:nvPr>
        </p:nvGraphicFramePr>
        <p:xfrm>
          <a:off x="5100824" y="2286000"/>
          <a:ext cx="6176776" cy="35814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076798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2793B903-AB42-42A0-AE97-93D366679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p:nvSpPr>
          <p:cNvPr id="2" name="Title 1">
            <a:extLst>
              <a:ext uri="{FF2B5EF4-FFF2-40B4-BE49-F238E27FC236}">
                <a16:creationId xmlns:a16="http://schemas.microsoft.com/office/drawing/2014/main" id="{2F84D665-0513-4962-4C31-D6E652EDE608}"/>
              </a:ext>
            </a:extLst>
          </p:cNvPr>
          <p:cNvSpPr>
            <a:spLocks noGrp="1"/>
          </p:cNvSpPr>
          <p:nvPr>
            <p:ph type="title"/>
          </p:nvPr>
        </p:nvSpPr>
        <p:spPr>
          <a:xfrm>
            <a:off x="4954181" y="685800"/>
            <a:ext cx="6562905" cy="1485900"/>
          </a:xfrm>
        </p:spPr>
        <p:txBody>
          <a:bodyPr vert="horz" lIns="91440" tIns="45720" rIns="91440" bIns="45720" rtlCol="0" anchor="t">
            <a:normAutofit/>
          </a:bodyPr>
          <a:lstStyle/>
          <a:p>
            <a:r>
              <a:rPr lang="en-US"/>
              <a:t>Proposed Solution</a:t>
            </a:r>
          </a:p>
        </p:txBody>
      </p:sp>
      <p:sp>
        <p:nvSpPr>
          <p:cNvPr id="27" name="Rectangle 26">
            <a:extLst>
              <a:ext uri="{FF2B5EF4-FFF2-40B4-BE49-F238E27FC236}">
                <a16:creationId xmlns:a16="http://schemas.microsoft.com/office/drawing/2014/main" id="{6B205BC3-0B06-4EA6-9066-1A0BEC22C8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pic>
        <p:nvPicPr>
          <p:cNvPr id="28" name="Graphic 27" descr="Web Design">
            <a:extLst>
              <a:ext uri="{FF2B5EF4-FFF2-40B4-BE49-F238E27FC236}">
                <a16:creationId xmlns:a16="http://schemas.microsoft.com/office/drawing/2014/main" id="{954E03FF-87DF-4396-2DAF-50CC104148D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23562" y="1462103"/>
            <a:ext cx="3613752" cy="3613752"/>
          </a:xfrm>
          <a:prstGeom prst="rect">
            <a:avLst/>
          </a:prstGeom>
        </p:spPr>
      </p:pic>
      <p:sp>
        <p:nvSpPr>
          <p:cNvPr id="3" name="Content Placeholder 2">
            <a:extLst>
              <a:ext uri="{FF2B5EF4-FFF2-40B4-BE49-F238E27FC236}">
                <a16:creationId xmlns:a16="http://schemas.microsoft.com/office/drawing/2014/main" id="{2429CF3E-D8E4-BE8C-AB9B-DE29CEB9563A}"/>
              </a:ext>
            </a:extLst>
          </p:cNvPr>
          <p:cNvSpPr>
            <a:spLocks noGrp="1"/>
          </p:cNvSpPr>
          <p:nvPr>
            <p:ph sz="half" idx="1"/>
          </p:nvPr>
        </p:nvSpPr>
        <p:spPr>
          <a:xfrm>
            <a:off x="4954181" y="2286000"/>
            <a:ext cx="6562905" cy="3581400"/>
          </a:xfrm>
        </p:spPr>
        <p:txBody>
          <a:bodyPr vert="horz" lIns="91440" tIns="45720" rIns="91440" bIns="45720" rtlCol="0">
            <a:normAutofit/>
          </a:bodyPr>
          <a:lstStyle/>
          <a:p>
            <a:r>
              <a:rPr lang="en-US" sz="1900"/>
              <a:t>Our strategy for the THMS Web Application involves an integrated approach to technology and user-centric design. The user interface will be intuitive, providing easy navigation for travel planning, accommodation bookings, and activity reservations. The AR-powered exploration feature will guide users through destinations, while the sustainable travel planner will promote eco-friendly choices. The blockchain-based loyalty program will ensure secure and transparent transactions, fostering customer trust. Rigorous testing will guarantee seamless functionality, cross-device compatibility, and optimal performance for users seeking diverse travel experiences.</a:t>
            </a:r>
          </a:p>
        </p:txBody>
      </p:sp>
    </p:spTree>
    <p:extLst>
      <p:ext uri="{BB962C8B-B14F-4D97-AF65-F5344CB8AC3E}">
        <p14:creationId xmlns:p14="http://schemas.microsoft.com/office/powerpoint/2010/main" val="1282992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9CE2CA-FCDD-352F-DDAF-B493E66EB3A7}"/>
              </a:ext>
            </a:extLst>
          </p:cNvPr>
          <p:cNvSpPr>
            <a:spLocks noGrp="1"/>
          </p:cNvSpPr>
          <p:nvPr>
            <p:ph type="title"/>
          </p:nvPr>
        </p:nvSpPr>
        <p:spPr/>
        <p:txBody>
          <a:bodyPr/>
          <a:lstStyle/>
          <a:p>
            <a:r>
              <a:rPr lang="en-US" dirty="0"/>
              <a:t>Prototype using Figma</a:t>
            </a:r>
            <a:endParaRPr lang="en-IN" dirty="0"/>
          </a:p>
        </p:txBody>
      </p:sp>
      <p:pic>
        <p:nvPicPr>
          <p:cNvPr id="6" name="Content Placeholder 5">
            <a:extLst>
              <a:ext uri="{FF2B5EF4-FFF2-40B4-BE49-F238E27FC236}">
                <a16:creationId xmlns:a16="http://schemas.microsoft.com/office/drawing/2014/main" id="{CD2AE7C8-A9CD-AE7B-01E7-140172240263}"/>
              </a:ext>
            </a:extLst>
          </p:cNvPr>
          <p:cNvPicPr>
            <a:picLocks noGrp="1" noChangeAspect="1"/>
          </p:cNvPicPr>
          <p:nvPr>
            <p:ph sz="half" idx="1"/>
          </p:nvPr>
        </p:nvPicPr>
        <p:blipFill>
          <a:blip r:embed="rId2"/>
          <a:stretch>
            <a:fillRect/>
          </a:stretch>
        </p:blipFill>
        <p:spPr>
          <a:xfrm>
            <a:off x="763748" y="1377493"/>
            <a:ext cx="5646383" cy="5415193"/>
          </a:xfrm>
        </p:spPr>
      </p:pic>
      <p:pic>
        <p:nvPicPr>
          <p:cNvPr id="8" name="Content Placeholder 7">
            <a:extLst>
              <a:ext uri="{FF2B5EF4-FFF2-40B4-BE49-F238E27FC236}">
                <a16:creationId xmlns:a16="http://schemas.microsoft.com/office/drawing/2014/main" id="{F6259FE8-50F0-F901-7E40-03490EDCADEF}"/>
              </a:ext>
            </a:extLst>
          </p:cNvPr>
          <p:cNvPicPr>
            <a:picLocks noGrp="1" noChangeAspect="1"/>
          </p:cNvPicPr>
          <p:nvPr>
            <p:ph sz="half" idx="2"/>
          </p:nvPr>
        </p:nvPicPr>
        <p:blipFill>
          <a:blip r:embed="rId3"/>
          <a:stretch>
            <a:fillRect/>
          </a:stretch>
        </p:blipFill>
        <p:spPr>
          <a:xfrm>
            <a:off x="6569833" y="1377493"/>
            <a:ext cx="5392012" cy="5415193"/>
          </a:xfrm>
        </p:spPr>
      </p:pic>
    </p:spTree>
    <p:extLst>
      <p:ext uri="{BB962C8B-B14F-4D97-AF65-F5344CB8AC3E}">
        <p14:creationId xmlns:p14="http://schemas.microsoft.com/office/powerpoint/2010/main" val="5690060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F90CED2-72DA-49F5-8068-294F7EEF13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useBgFill="1">
        <p:nvSpPr>
          <p:cNvPr id="11" name="Rectangle 10">
            <a:extLst>
              <a:ext uri="{FF2B5EF4-FFF2-40B4-BE49-F238E27FC236}">
                <a16:creationId xmlns:a16="http://schemas.microsoft.com/office/drawing/2014/main" id="{30BC9609-A8AF-411F-A9E0-C3B93C8945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2DC935F-D95D-5B2D-7149-8E80018D8EDC}"/>
              </a:ext>
            </a:extLst>
          </p:cNvPr>
          <p:cNvSpPr>
            <a:spLocks noGrp="1"/>
          </p:cNvSpPr>
          <p:nvPr>
            <p:ph type="title"/>
          </p:nvPr>
        </p:nvSpPr>
        <p:spPr>
          <a:xfrm>
            <a:off x="640080" y="639704"/>
            <a:ext cx="3299579" cy="5577840"/>
          </a:xfrm>
        </p:spPr>
        <p:txBody>
          <a:bodyPr vert="horz" lIns="91440" tIns="45720" rIns="91440" bIns="45720" rtlCol="0" anchor="ctr">
            <a:normAutofit/>
          </a:bodyPr>
          <a:lstStyle/>
          <a:p>
            <a:pPr algn="ctr"/>
            <a:r>
              <a:rPr lang="en-US" dirty="0"/>
              <a:t>Why Our Application is unique from those existing now</a:t>
            </a:r>
            <a:endParaRPr lang="en-US"/>
          </a:p>
        </p:txBody>
      </p:sp>
      <p:graphicFrame>
        <p:nvGraphicFramePr>
          <p:cNvPr id="5" name="Content Placeholder 2">
            <a:extLst>
              <a:ext uri="{FF2B5EF4-FFF2-40B4-BE49-F238E27FC236}">
                <a16:creationId xmlns:a16="http://schemas.microsoft.com/office/drawing/2014/main" id="{021E6159-BBDC-4490-D14A-BCD8B5B34F4F}"/>
              </a:ext>
            </a:extLst>
          </p:cNvPr>
          <p:cNvGraphicFramePr>
            <a:graphicFrameLocks noGrp="1"/>
          </p:cNvGraphicFramePr>
          <p:nvPr>
            <p:ph sz="half" idx="1"/>
            <p:extLst>
              <p:ext uri="{D42A27DB-BD31-4B8C-83A1-F6EECF244321}">
                <p14:modId xmlns:p14="http://schemas.microsoft.com/office/powerpoint/2010/main" val="253099881"/>
              </p:ext>
            </p:extLst>
          </p:nvPr>
        </p:nvGraphicFramePr>
        <p:xfrm>
          <a:off x="4901472" y="639705"/>
          <a:ext cx="6506304" cy="55778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06212548"/>
      </p:ext>
    </p:extLst>
  </p:cSld>
  <p:clrMapOvr>
    <a:masterClrMapping/>
  </p:clrMapOvr>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93813dd7ca6ad654711aa0ab317e03a3">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f11dc0ce689dd3925e84e4e35398c6e7"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755A93C-578E-47D2-96A6-AF17136F6BCE}">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7F32B251-29F3-43CE-BD66-A3B48CC7BC2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19E48938-CE0A-4976-83E6-A8FD4583CC2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Travel design</Template>
  <TotalTime>43</TotalTime>
  <Words>636</Words>
  <Application>Microsoft Office PowerPoint</Application>
  <PresentationFormat>Widescreen</PresentationFormat>
  <Paragraphs>30</Paragraphs>
  <Slides>10</Slides>
  <Notes>4</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Calibri</vt:lpstr>
      <vt:lpstr>Franklin Gothic Book</vt:lpstr>
      <vt:lpstr>Crop</vt:lpstr>
      <vt:lpstr>Tourism and hospitality management system</vt:lpstr>
      <vt:lpstr>What is a Tourism and Hospitality Management System?</vt:lpstr>
      <vt:lpstr>What should the Application contain?</vt:lpstr>
      <vt:lpstr>Statistics from Public Feedback</vt:lpstr>
      <vt:lpstr>PowerPoint Presentation</vt:lpstr>
      <vt:lpstr>What Customers Desire From a Tourism Website</vt:lpstr>
      <vt:lpstr>Proposed Solution</vt:lpstr>
      <vt:lpstr>Prototype using Figma</vt:lpstr>
      <vt:lpstr>Why Our Application is unique from those existing now</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Tourism and hospitality management system</dc:title>
  <dc:creator>Nithin Challagulla</dc:creator>
  <cp:lastModifiedBy>Nithin Challagulla</cp:lastModifiedBy>
  <cp:revision>1</cp:revision>
  <dcterms:created xsi:type="dcterms:W3CDTF">2024-02-02T14:42:38Z</dcterms:created>
  <dcterms:modified xsi:type="dcterms:W3CDTF">2024-02-02T15:30:29Z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